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71.jpg" ContentType="image/jpeg"/>
  <Override PartName="/ppt/media/image73.jpg" ContentType="image/jpeg"/>
  <Override PartName="/ppt/media/image74.jpg" ContentType="image/jpeg"/>
  <Override PartName="/ppt/media/image75.jpg" ContentType="image/jpeg"/>
  <Override PartName="/ppt/media/image89.jpg" ContentType="image/jpeg"/>
  <Override PartName="/ppt/media/image94.jpg" ContentType="image/jpeg"/>
  <Override PartName="/ppt/media/image110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31"/>
  </p:notesMasterIdLst>
  <p:sldIdLst>
    <p:sldId id="256" r:id="rId2"/>
    <p:sldId id="261" r:id="rId3"/>
    <p:sldId id="265" r:id="rId4"/>
    <p:sldId id="288" r:id="rId5"/>
    <p:sldId id="267" r:id="rId6"/>
    <p:sldId id="268" r:id="rId7"/>
    <p:sldId id="269" r:id="rId8"/>
    <p:sldId id="274" r:id="rId9"/>
    <p:sldId id="270" r:id="rId10"/>
    <p:sldId id="259" r:id="rId11"/>
    <p:sldId id="273" r:id="rId12"/>
    <p:sldId id="310" r:id="rId13"/>
    <p:sldId id="309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24" r:id="rId27"/>
    <p:sldId id="325" r:id="rId28"/>
    <p:sldId id="304" r:id="rId29"/>
    <p:sldId id="306" r:id="rId30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E7410B"/>
    <a:srgbClr val="E7400A"/>
    <a:srgbClr val="DDDDDD"/>
    <a:srgbClr val="5F5F5F"/>
    <a:srgbClr val="FFFFFF"/>
    <a:srgbClr val="EB400C"/>
    <a:srgbClr val="FF2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94"/>
  </p:normalViewPr>
  <p:slideViewPr>
    <p:cSldViewPr>
      <p:cViewPr varScale="1">
        <p:scale>
          <a:sx n="36" d="100"/>
          <a:sy n="36" d="100"/>
        </p:scale>
        <p:origin x="960" y="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svg"/><Relationship Id="rId1" Type="http://schemas.openxmlformats.org/officeDocument/2006/relationships/image" Target="../media/image63.png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66.sv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image" Target="../media/image7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svg"/><Relationship Id="rId1" Type="http://schemas.openxmlformats.org/officeDocument/2006/relationships/image" Target="../media/image63.png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66.sv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image" Target="../media/image7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654A1D-D3D4-4075-AA5B-B8438FCDBA45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ED8E5BF-6BE1-4B33-92AA-67F3F5CA3061}">
      <dgm:prSet phldrT="[Text]"/>
      <dgm:spPr/>
      <dgm:t>
        <a:bodyPr/>
        <a:lstStyle/>
        <a:p>
          <a:r>
            <a:rPr lang="pt-BR" dirty="0" err="1">
              <a:latin typeface="Futura Medium" panose="01000000000000000000"/>
              <a:ea typeface="Verdana" panose="020B0604030504040204" pitchFamily="34" charset="0"/>
            </a:rPr>
            <a:t>Scientific</a:t>
          </a:r>
          <a:r>
            <a:rPr lang="pt-BR" dirty="0">
              <a:latin typeface="Futura Medium" panose="01000000000000000000"/>
              <a:ea typeface="Verdana" panose="020B0604030504040204" pitchFamily="34" charset="0"/>
            </a:rPr>
            <a:t> </a:t>
          </a:r>
          <a:r>
            <a:rPr lang="pt-BR" dirty="0" err="1">
              <a:latin typeface="Futura Medium" panose="01000000000000000000"/>
              <a:ea typeface="Verdana" panose="020B0604030504040204" pitchFamily="34" charset="0"/>
            </a:rPr>
            <a:t>Cooperation</a:t>
          </a:r>
          <a:endParaRPr lang="pt-BR" dirty="0">
            <a:latin typeface="Futura Medium" panose="01000000000000000000"/>
            <a:ea typeface="Verdana" panose="020B0604030504040204" pitchFamily="34" charset="0"/>
          </a:endParaRPr>
        </a:p>
      </dgm:t>
    </dgm:pt>
    <dgm:pt modelId="{6FB1EF3B-580A-4465-83DA-3F65F209A26F}" type="parTrans" cxnId="{FB1701A6-968E-4906-81A0-E9E98296771C}">
      <dgm:prSet/>
      <dgm:spPr/>
      <dgm:t>
        <a:bodyPr/>
        <a:lstStyle/>
        <a:p>
          <a:endParaRPr lang="pt-BR"/>
        </a:p>
      </dgm:t>
    </dgm:pt>
    <dgm:pt modelId="{11FE72F9-45BA-45F3-ADDC-79AE45688B5E}" type="sibTrans" cxnId="{FB1701A6-968E-4906-81A0-E9E98296771C}">
      <dgm:prSet/>
      <dgm:spPr/>
      <dgm:t>
        <a:bodyPr/>
        <a:lstStyle/>
        <a:p>
          <a:endParaRPr lang="pt-BR"/>
        </a:p>
      </dgm:t>
    </dgm:pt>
    <dgm:pt modelId="{1BC73127-DD15-42ED-B91A-5BC816526C34}">
      <dgm:prSet phldrT="[Text]"/>
      <dgm:spPr/>
      <dgm:t>
        <a:bodyPr/>
        <a:lstStyle/>
        <a:p>
          <a:r>
            <a:rPr lang="pt-BR" dirty="0">
              <a:latin typeface="Futura Medium" panose="01000000000000000000"/>
              <a:ea typeface="Verdana" panose="020B0604030504040204" pitchFamily="34" charset="0"/>
            </a:rPr>
            <a:t>Science-Business Interface</a:t>
          </a:r>
        </a:p>
      </dgm:t>
    </dgm:pt>
    <dgm:pt modelId="{4D89208D-6E08-4353-91B0-C9D905ABD173}" type="parTrans" cxnId="{E1EC9E04-9131-41DE-8461-9299ADFED2AE}">
      <dgm:prSet/>
      <dgm:spPr/>
      <dgm:t>
        <a:bodyPr/>
        <a:lstStyle/>
        <a:p>
          <a:endParaRPr lang="pt-BR"/>
        </a:p>
      </dgm:t>
    </dgm:pt>
    <dgm:pt modelId="{CE03B49A-4000-42C6-9C7D-3D30BEAED37F}" type="sibTrans" cxnId="{E1EC9E04-9131-41DE-8461-9299ADFED2AE}">
      <dgm:prSet/>
      <dgm:spPr/>
      <dgm:t>
        <a:bodyPr/>
        <a:lstStyle/>
        <a:p>
          <a:endParaRPr lang="pt-BR"/>
        </a:p>
      </dgm:t>
    </dgm:pt>
    <dgm:pt modelId="{7E870B55-D447-4445-8E6D-3D29D84A9D71}">
      <dgm:prSet phldrT="[Text]"/>
      <dgm:spPr/>
      <dgm:t>
        <a:bodyPr/>
        <a:lstStyle/>
        <a:p>
          <a:r>
            <a:rPr lang="pt-BR" dirty="0" err="1">
              <a:latin typeface="Futura Medium" panose="01000000000000000000"/>
              <a:ea typeface="Verdana" panose="020B0604030504040204" pitchFamily="34" charset="0"/>
            </a:rPr>
            <a:t>Research-based</a:t>
          </a:r>
          <a:r>
            <a:rPr lang="pt-BR" dirty="0">
              <a:latin typeface="Futura Medium" panose="01000000000000000000"/>
              <a:ea typeface="Verdana" panose="020B0604030504040204" pitchFamily="34" charset="0"/>
            </a:rPr>
            <a:t> </a:t>
          </a:r>
          <a:r>
            <a:rPr lang="pt-BR" dirty="0" err="1">
              <a:latin typeface="Futura Medium" panose="01000000000000000000"/>
              <a:ea typeface="Verdana" panose="020B0604030504040204" pitchFamily="34" charset="0"/>
            </a:rPr>
            <a:t>Entrepreneurship</a:t>
          </a:r>
          <a:endParaRPr lang="pt-BR" dirty="0">
            <a:latin typeface="Futura Medium" panose="01000000000000000000"/>
            <a:ea typeface="Verdana" panose="020B0604030504040204" pitchFamily="34" charset="0"/>
          </a:endParaRPr>
        </a:p>
      </dgm:t>
    </dgm:pt>
    <dgm:pt modelId="{226E7E39-F6A1-4B9D-B691-FAB4428AFA3D}" type="parTrans" cxnId="{63DC7686-3020-4FA3-8345-0C8F47B4D0C1}">
      <dgm:prSet/>
      <dgm:spPr/>
      <dgm:t>
        <a:bodyPr/>
        <a:lstStyle/>
        <a:p>
          <a:endParaRPr lang="pt-BR"/>
        </a:p>
      </dgm:t>
    </dgm:pt>
    <dgm:pt modelId="{3D304E50-C93E-4BF8-9B62-A6F8BD486E25}" type="sibTrans" cxnId="{63DC7686-3020-4FA3-8345-0C8F47B4D0C1}">
      <dgm:prSet/>
      <dgm:spPr/>
      <dgm:t>
        <a:bodyPr/>
        <a:lstStyle/>
        <a:p>
          <a:endParaRPr lang="pt-BR"/>
        </a:p>
      </dgm:t>
    </dgm:pt>
    <dgm:pt modelId="{29D3EDEE-198C-4301-A23F-535BD7BD4A7A}">
      <dgm:prSet phldrT="[Text]"/>
      <dgm:spPr/>
      <dgm:t>
        <a:bodyPr/>
        <a:lstStyle/>
        <a:p>
          <a:r>
            <a:rPr lang="pt-BR" dirty="0" err="1">
              <a:latin typeface="Futura Medium" panose="01000000000000000000"/>
              <a:ea typeface="Verdana" panose="020B0604030504040204" pitchFamily="34" charset="0"/>
            </a:rPr>
            <a:t>Study</a:t>
          </a:r>
          <a:r>
            <a:rPr lang="pt-BR" dirty="0">
              <a:latin typeface="Futura Medium" panose="01000000000000000000"/>
              <a:ea typeface="Verdana" panose="020B0604030504040204" pitchFamily="34" charset="0"/>
            </a:rPr>
            <a:t>, Research </a:t>
          </a:r>
          <a:r>
            <a:rPr lang="pt-BR" dirty="0" err="1">
              <a:latin typeface="Futura Medium" panose="01000000000000000000"/>
              <a:ea typeface="Verdana" panose="020B0604030504040204" pitchFamily="34" charset="0"/>
            </a:rPr>
            <a:t>and</a:t>
          </a:r>
          <a:r>
            <a:rPr lang="pt-BR" dirty="0">
              <a:latin typeface="Futura Medium" panose="01000000000000000000"/>
              <a:ea typeface="Verdana" panose="020B0604030504040204" pitchFamily="34" charset="0"/>
            </a:rPr>
            <a:t> </a:t>
          </a:r>
          <a:r>
            <a:rPr lang="pt-BR" dirty="0" err="1">
              <a:latin typeface="Futura Medium" panose="01000000000000000000"/>
              <a:ea typeface="Verdana" panose="020B0604030504040204" pitchFamily="34" charset="0"/>
            </a:rPr>
            <a:t>Innovate</a:t>
          </a:r>
          <a:r>
            <a:rPr lang="pt-BR" dirty="0">
              <a:latin typeface="Futura Medium" panose="01000000000000000000"/>
              <a:ea typeface="Verdana" panose="020B0604030504040204" pitchFamily="34" charset="0"/>
            </a:rPr>
            <a:t> in/</a:t>
          </a:r>
          <a:r>
            <a:rPr lang="pt-BR" dirty="0" err="1">
              <a:latin typeface="Futura Medium" panose="01000000000000000000"/>
              <a:ea typeface="Verdana" panose="020B0604030504040204" pitchFamily="34" charset="0"/>
            </a:rPr>
            <a:t>with</a:t>
          </a:r>
          <a:r>
            <a:rPr lang="pt-BR" dirty="0">
              <a:latin typeface="Futura Medium" panose="01000000000000000000"/>
              <a:ea typeface="Verdana" panose="020B0604030504040204" pitchFamily="34" charset="0"/>
            </a:rPr>
            <a:t> </a:t>
          </a:r>
          <a:r>
            <a:rPr lang="pt-BR" dirty="0" err="1">
              <a:latin typeface="Futura Medium" panose="01000000000000000000"/>
              <a:ea typeface="Verdana" panose="020B0604030504040204" pitchFamily="34" charset="0"/>
            </a:rPr>
            <a:t>Germany</a:t>
          </a:r>
          <a:endParaRPr lang="pt-BR" dirty="0">
            <a:latin typeface="Futura Medium" panose="01000000000000000000"/>
            <a:ea typeface="Verdana" panose="020B0604030504040204" pitchFamily="34" charset="0"/>
          </a:endParaRPr>
        </a:p>
      </dgm:t>
    </dgm:pt>
    <dgm:pt modelId="{0E2241AD-D135-4096-939C-3ED31C22F5F0}" type="parTrans" cxnId="{E54B6A23-8DDF-4BDD-B096-2AD4067F8173}">
      <dgm:prSet/>
      <dgm:spPr/>
      <dgm:t>
        <a:bodyPr/>
        <a:lstStyle/>
        <a:p>
          <a:endParaRPr lang="pt-BR"/>
        </a:p>
      </dgm:t>
    </dgm:pt>
    <dgm:pt modelId="{D5543733-ED11-4808-BF26-9D122FCE8F24}" type="sibTrans" cxnId="{E54B6A23-8DDF-4BDD-B096-2AD4067F8173}">
      <dgm:prSet/>
      <dgm:spPr/>
      <dgm:t>
        <a:bodyPr/>
        <a:lstStyle/>
        <a:p>
          <a:endParaRPr lang="pt-BR"/>
        </a:p>
      </dgm:t>
    </dgm:pt>
    <dgm:pt modelId="{B2057A6A-4517-4567-8486-329DE7DD2788}" type="pres">
      <dgm:prSet presAssocID="{98654A1D-D3D4-4075-AA5B-B8438FCDBA45}" presName="Name0" presStyleCnt="0">
        <dgm:presLayoutVars>
          <dgm:dir/>
          <dgm:resizeHandles val="exact"/>
        </dgm:presLayoutVars>
      </dgm:prSet>
      <dgm:spPr/>
    </dgm:pt>
    <dgm:pt modelId="{D6D908B5-3C31-42F6-A0C8-1497D27073B7}" type="pres">
      <dgm:prSet presAssocID="{8ED8E5BF-6BE1-4B33-92AA-67F3F5CA3061}" presName="compNode" presStyleCnt="0"/>
      <dgm:spPr/>
    </dgm:pt>
    <dgm:pt modelId="{8C21045E-01E4-4B6B-A925-74D7CB175B4B}" type="pres">
      <dgm:prSet presAssocID="{8ED8E5BF-6BE1-4B33-92AA-67F3F5CA3061}" presName="pictRect" presStyleLbl="node1" presStyleIdx="0" presStyleCnt="4"/>
      <dgm:spPr>
        <a:blipFill dpi="0"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16158" t="591" r="16158" b="591"/>
          </a:stretch>
        </a:blipFill>
        <a:ln>
          <a:solidFill>
            <a:schemeClr val="tx1"/>
          </a:solidFill>
        </a:ln>
      </dgm:spPr>
      <dgm:extLst>
        <a:ext uri="{E40237B7-FDA0-4F09-8148-C483321AD2D9}">
          <dgm14:cNvPr xmlns:dgm14="http://schemas.microsoft.com/office/drawing/2010/diagram" id="0" name="" descr="Handschlag Silhouette"/>
        </a:ext>
      </dgm:extLst>
    </dgm:pt>
    <dgm:pt modelId="{33F70760-3909-4E57-B156-5E0757F371F4}" type="pres">
      <dgm:prSet presAssocID="{8ED8E5BF-6BE1-4B33-92AA-67F3F5CA3061}" presName="textRect" presStyleLbl="revTx" presStyleIdx="0" presStyleCnt="4">
        <dgm:presLayoutVars>
          <dgm:bulletEnabled val="1"/>
        </dgm:presLayoutVars>
      </dgm:prSet>
      <dgm:spPr/>
    </dgm:pt>
    <dgm:pt modelId="{2C3202A5-7FF0-4674-83A8-549C2BF9B5A9}" type="pres">
      <dgm:prSet presAssocID="{11FE72F9-45BA-45F3-ADDC-79AE45688B5E}" presName="sibTrans" presStyleLbl="sibTrans2D1" presStyleIdx="0" presStyleCnt="0"/>
      <dgm:spPr/>
    </dgm:pt>
    <dgm:pt modelId="{D917432E-7FF9-40D4-8F88-76A37047FE40}" type="pres">
      <dgm:prSet presAssocID="{1BC73127-DD15-42ED-B91A-5BC816526C34}" presName="compNode" presStyleCnt="0"/>
      <dgm:spPr/>
    </dgm:pt>
    <dgm:pt modelId="{8A87EE8C-AD4F-4646-B0FF-53D8F0B74CB8}" type="pres">
      <dgm:prSet presAssocID="{1BC73127-DD15-42ED-B91A-5BC816526C34}" presName="pictRect" presStyleLbl="node1" presStyleIdx="1" presStyleCnt="4"/>
      <dgm:spPr>
        <a:blipFill dpi="0"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18866" t="4545" r="18866" b="4545"/>
          </a:stretch>
        </a:blipFill>
        <a:ln>
          <a:solidFill>
            <a:schemeClr val="tx1"/>
          </a:solidFill>
        </a:ln>
      </dgm:spPr>
      <dgm:extLst>
        <a:ext uri="{E40237B7-FDA0-4F09-8148-C483321AD2D9}">
          <dgm14:cNvPr xmlns:dgm14="http://schemas.microsoft.com/office/drawing/2010/diagram" id="0" name="" descr="Soziales Netzwerk Silhouette"/>
        </a:ext>
      </dgm:extLst>
    </dgm:pt>
    <dgm:pt modelId="{791CE3E5-9190-4BB5-9460-09B73DACC29D}" type="pres">
      <dgm:prSet presAssocID="{1BC73127-DD15-42ED-B91A-5BC816526C34}" presName="textRect" presStyleLbl="revTx" presStyleIdx="1" presStyleCnt="4">
        <dgm:presLayoutVars>
          <dgm:bulletEnabled val="1"/>
        </dgm:presLayoutVars>
      </dgm:prSet>
      <dgm:spPr/>
    </dgm:pt>
    <dgm:pt modelId="{8D22D56F-F819-4BEB-A4BD-2830B2A1B2AE}" type="pres">
      <dgm:prSet presAssocID="{CE03B49A-4000-42C6-9C7D-3D30BEAED37F}" presName="sibTrans" presStyleLbl="sibTrans2D1" presStyleIdx="0" presStyleCnt="0"/>
      <dgm:spPr/>
    </dgm:pt>
    <dgm:pt modelId="{67DA6261-8155-465A-856A-AF84318F2851}" type="pres">
      <dgm:prSet presAssocID="{7E870B55-D447-4445-8E6D-3D29D84A9D71}" presName="compNode" presStyleCnt="0"/>
      <dgm:spPr/>
    </dgm:pt>
    <dgm:pt modelId="{03BEE803-329D-49BD-A370-1B5A379D6677}" type="pres">
      <dgm:prSet presAssocID="{7E870B55-D447-4445-8E6D-3D29D84A9D71}" presName="pictRect" presStyleLbl="node1" presStyleIdx="2" presStyleCnt="4"/>
      <dgm:spPr>
        <a:blipFill dpi="0"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15735" t="-28" r="15735" b="-28"/>
          </a:stretch>
        </a:blipFill>
        <a:ln>
          <a:solidFill>
            <a:schemeClr val="tx1"/>
          </a:solidFill>
        </a:ln>
      </dgm:spPr>
      <dgm:extLst>
        <a:ext uri="{E40237B7-FDA0-4F09-8148-C483321AD2D9}">
          <dgm14:cNvPr xmlns:dgm14="http://schemas.microsoft.com/office/drawing/2010/diagram" id="0" name="" descr="Fernstudium Wissenschaft Silhouette"/>
        </a:ext>
      </dgm:extLst>
    </dgm:pt>
    <dgm:pt modelId="{5BC0D658-BD8D-440D-A143-1CF95339B679}" type="pres">
      <dgm:prSet presAssocID="{7E870B55-D447-4445-8E6D-3D29D84A9D71}" presName="textRect" presStyleLbl="revTx" presStyleIdx="2" presStyleCnt="4">
        <dgm:presLayoutVars>
          <dgm:bulletEnabled val="1"/>
        </dgm:presLayoutVars>
      </dgm:prSet>
      <dgm:spPr/>
    </dgm:pt>
    <dgm:pt modelId="{8C10F4D6-71B5-46FA-9070-C5B2493C2180}" type="pres">
      <dgm:prSet presAssocID="{3D304E50-C93E-4BF8-9B62-A6F8BD486E25}" presName="sibTrans" presStyleLbl="sibTrans2D1" presStyleIdx="0" presStyleCnt="0"/>
      <dgm:spPr/>
    </dgm:pt>
    <dgm:pt modelId="{488D5765-52E7-424F-ACEB-529C31F7360D}" type="pres">
      <dgm:prSet presAssocID="{29D3EDEE-198C-4301-A23F-535BD7BD4A7A}" presName="compNode" presStyleCnt="0"/>
      <dgm:spPr/>
    </dgm:pt>
    <dgm:pt modelId="{CF7070FE-CC84-4952-87AD-FE8E0F484553}" type="pres">
      <dgm:prSet presAssocID="{29D3EDEE-198C-4301-A23F-535BD7BD4A7A}" presName="pictRect" presStyleLbl="node1" presStyleIdx="3" presStyleCnt="4"/>
      <dgm:spPr>
        <a:blipFill dpi="0" rotWithShape="1">
          <a:blip xmlns:r="http://schemas.openxmlformats.org/officeDocument/2006/relationships" r:embed="rId7"/>
          <a:srcRect/>
          <a:stretch>
            <a:fillRect l="27117" t="8562" r="28437" b="5212"/>
          </a:stretch>
        </a:blipFill>
        <a:ln>
          <a:solidFill>
            <a:schemeClr val="tx1"/>
          </a:solidFill>
        </a:ln>
      </dgm:spPr>
    </dgm:pt>
    <dgm:pt modelId="{670341A9-FB55-4DDC-B2A0-C565C8C24D91}" type="pres">
      <dgm:prSet presAssocID="{29D3EDEE-198C-4301-A23F-535BD7BD4A7A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E1EC9E04-9131-41DE-8461-9299ADFED2AE}" srcId="{98654A1D-D3D4-4075-AA5B-B8438FCDBA45}" destId="{1BC73127-DD15-42ED-B91A-5BC816526C34}" srcOrd="1" destOrd="0" parTransId="{4D89208D-6E08-4353-91B0-C9D905ABD173}" sibTransId="{CE03B49A-4000-42C6-9C7D-3D30BEAED37F}"/>
    <dgm:cxn modelId="{9B9B141C-C86B-4E2D-B110-48D2DC10ACF7}" type="presOf" srcId="{1BC73127-DD15-42ED-B91A-5BC816526C34}" destId="{791CE3E5-9190-4BB5-9460-09B73DACC29D}" srcOrd="0" destOrd="0" presId="urn:microsoft.com/office/officeart/2005/8/layout/pList1"/>
    <dgm:cxn modelId="{E54B6A23-8DDF-4BDD-B096-2AD4067F8173}" srcId="{98654A1D-D3D4-4075-AA5B-B8438FCDBA45}" destId="{29D3EDEE-198C-4301-A23F-535BD7BD4A7A}" srcOrd="3" destOrd="0" parTransId="{0E2241AD-D135-4096-939C-3ED31C22F5F0}" sibTransId="{D5543733-ED11-4808-BF26-9D122FCE8F24}"/>
    <dgm:cxn modelId="{D2336C2B-8B5F-49C3-9AD6-05BA7993D759}" type="presOf" srcId="{7E870B55-D447-4445-8E6D-3D29D84A9D71}" destId="{5BC0D658-BD8D-440D-A143-1CF95339B679}" srcOrd="0" destOrd="0" presId="urn:microsoft.com/office/officeart/2005/8/layout/pList1"/>
    <dgm:cxn modelId="{E800E242-06B9-4637-994C-D7710A080303}" type="presOf" srcId="{29D3EDEE-198C-4301-A23F-535BD7BD4A7A}" destId="{670341A9-FB55-4DDC-B2A0-C565C8C24D91}" srcOrd="0" destOrd="0" presId="urn:microsoft.com/office/officeart/2005/8/layout/pList1"/>
    <dgm:cxn modelId="{F8478F44-94E1-4F16-BDD1-3D4B1B755294}" type="presOf" srcId="{11FE72F9-45BA-45F3-ADDC-79AE45688B5E}" destId="{2C3202A5-7FF0-4674-83A8-549C2BF9B5A9}" srcOrd="0" destOrd="0" presId="urn:microsoft.com/office/officeart/2005/8/layout/pList1"/>
    <dgm:cxn modelId="{63DC7686-3020-4FA3-8345-0C8F47B4D0C1}" srcId="{98654A1D-D3D4-4075-AA5B-B8438FCDBA45}" destId="{7E870B55-D447-4445-8E6D-3D29D84A9D71}" srcOrd="2" destOrd="0" parTransId="{226E7E39-F6A1-4B9D-B691-FAB4428AFA3D}" sibTransId="{3D304E50-C93E-4BF8-9B62-A6F8BD486E25}"/>
    <dgm:cxn modelId="{120C3094-442B-4C18-8C88-FEAE9ACCDEC8}" type="presOf" srcId="{8ED8E5BF-6BE1-4B33-92AA-67F3F5CA3061}" destId="{33F70760-3909-4E57-B156-5E0757F371F4}" srcOrd="0" destOrd="0" presId="urn:microsoft.com/office/officeart/2005/8/layout/pList1"/>
    <dgm:cxn modelId="{FB1701A6-968E-4906-81A0-E9E98296771C}" srcId="{98654A1D-D3D4-4075-AA5B-B8438FCDBA45}" destId="{8ED8E5BF-6BE1-4B33-92AA-67F3F5CA3061}" srcOrd="0" destOrd="0" parTransId="{6FB1EF3B-580A-4465-83DA-3F65F209A26F}" sibTransId="{11FE72F9-45BA-45F3-ADDC-79AE45688B5E}"/>
    <dgm:cxn modelId="{D7A49CC0-5B67-4355-9FA7-CF35AFF51792}" type="presOf" srcId="{98654A1D-D3D4-4075-AA5B-B8438FCDBA45}" destId="{B2057A6A-4517-4567-8486-329DE7DD2788}" srcOrd="0" destOrd="0" presId="urn:microsoft.com/office/officeart/2005/8/layout/pList1"/>
    <dgm:cxn modelId="{4ACDB2D1-ABC2-4E68-B670-7A151A3E58F9}" type="presOf" srcId="{3D304E50-C93E-4BF8-9B62-A6F8BD486E25}" destId="{8C10F4D6-71B5-46FA-9070-C5B2493C2180}" srcOrd="0" destOrd="0" presId="urn:microsoft.com/office/officeart/2005/8/layout/pList1"/>
    <dgm:cxn modelId="{534088FA-A26F-45D5-8841-CC0D5BDCB291}" type="presOf" srcId="{CE03B49A-4000-42C6-9C7D-3D30BEAED37F}" destId="{8D22D56F-F819-4BEB-A4BD-2830B2A1B2AE}" srcOrd="0" destOrd="0" presId="urn:microsoft.com/office/officeart/2005/8/layout/pList1"/>
    <dgm:cxn modelId="{19067ABD-28E4-439B-8A50-EFDDB2B1653F}" type="presParOf" srcId="{B2057A6A-4517-4567-8486-329DE7DD2788}" destId="{D6D908B5-3C31-42F6-A0C8-1497D27073B7}" srcOrd="0" destOrd="0" presId="urn:microsoft.com/office/officeart/2005/8/layout/pList1"/>
    <dgm:cxn modelId="{4D4A310D-B957-46A4-AC11-C1F6DCE87F48}" type="presParOf" srcId="{D6D908B5-3C31-42F6-A0C8-1497D27073B7}" destId="{8C21045E-01E4-4B6B-A925-74D7CB175B4B}" srcOrd="0" destOrd="0" presId="urn:microsoft.com/office/officeart/2005/8/layout/pList1"/>
    <dgm:cxn modelId="{55380902-CE28-4AD2-BF0A-31A8FF558D4A}" type="presParOf" srcId="{D6D908B5-3C31-42F6-A0C8-1497D27073B7}" destId="{33F70760-3909-4E57-B156-5E0757F371F4}" srcOrd="1" destOrd="0" presId="urn:microsoft.com/office/officeart/2005/8/layout/pList1"/>
    <dgm:cxn modelId="{70423B27-418A-4F15-B1F6-784A3BE9CA9F}" type="presParOf" srcId="{B2057A6A-4517-4567-8486-329DE7DD2788}" destId="{2C3202A5-7FF0-4674-83A8-549C2BF9B5A9}" srcOrd="1" destOrd="0" presId="urn:microsoft.com/office/officeart/2005/8/layout/pList1"/>
    <dgm:cxn modelId="{60F83F5F-E5BE-477C-9AB4-17C04197B22A}" type="presParOf" srcId="{B2057A6A-4517-4567-8486-329DE7DD2788}" destId="{D917432E-7FF9-40D4-8F88-76A37047FE40}" srcOrd="2" destOrd="0" presId="urn:microsoft.com/office/officeart/2005/8/layout/pList1"/>
    <dgm:cxn modelId="{BA206ED2-A7C2-4DA9-82D8-C654DA7F8AB2}" type="presParOf" srcId="{D917432E-7FF9-40D4-8F88-76A37047FE40}" destId="{8A87EE8C-AD4F-4646-B0FF-53D8F0B74CB8}" srcOrd="0" destOrd="0" presId="urn:microsoft.com/office/officeart/2005/8/layout/pList1"/>
    <dgm:cxn modelId="{0E8C3E5E-61D1-4C7D-B970-1687A9735951}" type="presParOf" srcId="{D917432E-7FF9-40D4-8F88-76A37047FE40}" destId="{791CE3E5-9190-4BB5-9460-09B73DACC29D}" srcOrd="1" destOrd="0" presId="urn:microsoft.com/office/officeart/2005/8/layout/pList1"/>
    <dgm:cxn modelId="{7C3F0B8C-5E7D-4BD2-9AB4-98BDF0044D27}" type="presParOf" srcId="{B2057A6A-4517-4567-8486-329DE7DD2788}" destId="{8D22D56F-F819-4BEB-A4BD-2830B2A1B2AE}" srcOrd="3" destOrd="0" presId="urn:microsoft.com/office/officeart/2005/8/layout/pList1"/>
    <dgm:cxn modelId="{657E00E1-44D0-4FDC-B3E2-2D5BCA8D4B46}" type="presParOf" srcId="{B2057A6A-4517-4567-8486-329DE7DD2788}" destId="{67DA6261-8155-465A-856A-AF84318F2851}" srcOrd="4" destOrd="0" presId="urn:microsoft.com/office/officeart/2005/8/layout/pList1"/>
    <dgm:cxn modelId="{BEBE5F2B-4867-4DEE-A6F6-E34568713A38}" type="presParOf" srcId="{67DA6261-8155-465A-856A-AF84318F2851}" destId="{03BEE803-329D-49BD-A370-1B5A379D6677}" srcOrd="0" destOrd="0" presId="urn:microsoft.com/office/officeart/2005/8/layout/pList1"/>
    <dgm:cxn modelId="{044839B1-B656-47C7-8DF6-CC7391AAE492}" type="presParOf" srcId="{67DA6261-8155-465A-856A-AF84318F2851}" destId="{5BC0D658-BD8D-440D-A143-1CF95339B679}" srcOrd="1" destOrd="0" presId="urn:microsoft.com/office/officeart/2005/8/layout/pList1"/>
    <dgm:cxn modelId="{967D8EBD-9258-4D68-BCE0-9D9EA6921849}" type="presParOf" srcId="{B2057A6A-4517-4567-8486-329DE7DD2788}" destId="{8C10F4D6-71B5-46FA-9070-C5B2493C2180}" srcOrd="5" destOrd="0" presId="urn:microsoft.com/office/officeart/2005/8/layout/pList1"/>
    <dgm:cxn modelId="{46A8EA2D-9930-402D-A3E0-9D73610D45BF}" type="presParOf" srcId="{B2057A6A-4517-4567-8486-329DE7DD2788}" destId="{488D5765-52E7-424F-ACEB-529C31F7360D}" srcOrd="6" destOrd="0" presId="urn:microsoft.com/office/officeart/2005/8/layout/pList1"/>
    <dgm:cxn modelId="{0B0D8FEB-0779-414C-AB0B-7E54D367F867}" type="presParOf" srcId="{488D5765-52E7-424F-ACEB-529C31F7360D}" destId="{CF7070FE-CC84-4952-87AD-FE8E0F484553}" srcOrd="0" destOrd="0" presId="urn:microsoft.com/office/officeart/2005/8/layout/pList1"/>
    <dgm:cxn modelId="{D7E6FD96-A9EA-4B45-836B-786006B130E7}" type="presParOf" srcId="{488D5765-52E7-424F-ACEB-529C31F7360D}" destId="{670341A9-FB55-4DDC-B2A0-C565C8C24D91}" srcOrd="1" destOrd="0" presId="urn:microsoft.com/office/officeart/2005/8/layout/p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53BFE5-F9FB-45A5-8B31-04A2A639FAC6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195BA38-4D86-4164-BCC0-E1469A7AE5E9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19050">
          <a:solidFill>
            <a:schemeClr val="tx1"/>
          </a:solidFill>
        </a:ln>
      </dgm:spPr>
      <dgm:t>
        <a:bodyPr/>
        <a:lstStyle/>
        <a:p>
          <a:r>
            <a:rPr lang="pt-BR" sz="2400" dirty="0" err="1">
              <a:solidFill>
                <a:schemeClr val="tx1"/>
              </a:solidFill>
              <a:latin typeface="Futura Medium" panose="01000000000000000000"/>
            </a:rPr>
            <a:t>Human</a:t>
          </a:r>
          <a:r>
            <a:rPr lang="pt-BR" sz="2400" dirty="0">
              <a:solidFill>
                <a:schemeClr val="tx1"/>
              </a:solidFill>
              <a:latin typeface="Futura Medium" panose="01000000000000000000"/>
            </a:rPr>
            <a:t>- </a:t>
          </a:r>
          <a:r>
            <a:rPr lang="pt-BR" sz="2400" dirty="0" err="1">
              <a:solidFill>
                <a:schemeClr val="tx1"/>
              </a:solidFill>
              <a:latin typeface="Futura Medium" panose="01000000000000000000"/>
            </a:rPr>
            <a:t>and</a:t>
          </a:r>
          <a:r>
            <a:rPr lang="pt-BR" sz="2400" dirty="0">
              <a:solidFill>
                <a:schemeClr val="tx1"/>
              </a:solidFill>
              <a:latin typeface="Futura Medium" panose="01000000000000000000"/>
            </a:rPr>
            <a:t> Society-</a:t>
          </a:r>
          <a:r>
            <a:rPr lang="pt-BR" sz="2400" dirty="0" err="1">
              <a:solidFill>
                <a:schemeClr val="tx1"/>
              </a:solidFill>
              <a:latin typeface="Futura Medium" panose="01000000000000000000"/>
            </a:rPr>
            <a:t>Focused</a:t>
          </a:r>
          <a:r>
            <a:rPr lang="pt-BR" sz="2400" dirty="0">
              <a:solidFill>
                <a:schemeClr val="tx1"/>
              </a:solidFill>
              <a:latin typeface="Futura Medium" panose="01000000000000000000"/>
            </a:rPr>
            <a:t> Artificial </a:t>
          </a:r>
          <a:r>
            <a:rPr lang="pt-BR" sz="2400" dirty="0" err="1">
              <a:solidFill>
                <a:schemeClr val="tx1"/>
              </a:solidFill>
              <a:latin typeface="Futura Medium" panose="01000000000000000000"/>
            </a:rPr>
            <a:t>Intelligence</a:t>
          </a:r>
          <a:endParaRPr lang="pt-BR" sz="2400" dirty="0">
            <a:solidFill>
              <a:schemeClr val="tx1"/>
            </a:solidFill>
            <a:latin typeface="Futura Medium" panose="01000000000000000000"/>
          </a:endParaRPr>
        </a:p>
      </dgm:t>
    </dgm:pt>
    <dgm:pt modelId="{8A39F62D-ABC3-4BF1-BA9C-0FDE25F944A0}" type="parTrans" cxnId="{363D543F-B97D-497E-B2D8-15AD10B391FE}">
      <dgm:prSet/>
      <dgm:spPr/>
      <dgm:t>
        <a:bodyPr/>
        <a:lstStyle/>
        <a:p>
          <a:endParaRPr lang="pt-BR"/>
        </a:p>
      </dgm:t>
    </dgm:pt>
    <dgm:pt modelId="{B70D1B0E-B5AC-4A51-B505-777C330AA5BB}" type="sibTrans" cxnId="{363D543F-B97D-497E-B2D8-15AD10B391FE}">
      <dgm:prSet/>
      <dgm:spPr/>
      <dgm:t>
        <a:bodyPr/>
        <a:lstStyle/>
        <a:p>
          <a:endParaRPr lang="pt-BR"/>
        </a:p>
      </dgm:t>
    </dgm:pt>
    <dgm:pt modelId="{861761BD-C982-4C5F-9D38-22659438BEE1}">
      <dgm:prSet phldrT="[Text]" custT="1"/>
      <dgm:spPr>
        <a:solidFill>
          <a:schemeClr val="bg1"/>
        </a:solidFill>
        <a:ln w="19050">
          <a:solidFill>
            <a:schemeClr val="tx1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en-US" sz="2400" dirty="0">
              <a:solidFill>
                <a:schemeClr val="tx1"/>
              </a:solidFill>
              <a:latin typeface="Futura Medium" panose="01000000000000000000"/>
            </a:rPr>
            <a:t>200-years Jubilee </a:t>
          </a:r>
        </a:p>
        <a:p>
          <a:pPr>
            <a:spcAft>
              <a:spcPts val="0"/>
            </a:spcAft>
          </a:pPr>
          <a:r>
            <a:rPr lang="en-US" sz="2400" dirty="0">
              <a:solidFill>
                <a:schemeClr val="tx1"/>
              </a:solidFill>
              <a:latin typeface="Futura Medium" panose="01000000000000000000"/>
            </a:rPr>
            <a:t>of German Immigration </a:t>
          </a:r>
        </a:p>
        <a:p>
          <a:pPr>
            <a:spcAft>
              <a:spcPts val="0"/>
            </a:spcAft>
          </a:pPr>
          <a:r>
            <a:rPr lang="en-US" sz="2400" dirty="0">
              <a:solidFill>
                <a:schemeClr val="tx1"/>
              </a:solidFill>
              <a:latin typeface="Futura Medium" panose="01000000000000000000"/>
            </a:rPr>
            <a:t>in Brazil</a:t>
          </a:r>
        </a:p>
      </dgm:t>
    </dgm:pt>
    <dgm:pt modelId="{4E9C06DF-DAE7-4DA0-9954-D5C026F60104}" type="parTrans" cxnId="{01F597E3-159C-455F-B9CE-1D8BA87E6646}">
      <dgm:prSet/>
      <dgm:spPr/>
      <dgm:t>
        <a:bodyPr/>
        <a:lstStyle/>
        <a:p>
          <a:endParaRPr lang="pt-BR"/>
        </a:p>
      </dgm:t>
    </dgm:pt>
    <dgm:pt modelId="{71A19518-60C6-4BCD-916D-0DEAE39B41BF}" type="sibTrans" cxnId="{01F597E3-159C-455F-B9CE-1D8BA87E6646}">
      <dgm:prSet/>
      <dgm:spPr/>
      <dgm:t>
        <a:bodyPr/>
        <a:lstStyle/>
        <a:p>
          <a:endParaRPr lang="pt-BR"/>
        </a:p>
      </dgm:t>
    </dgm:pt>
    <dgm:pt modelId="{A217294C-222F-4479-9658-82A9C6C5D565}" type="pres">
      <dgm:prSet presAssocID="{1053BFE5-F9FB-45A5-8B31-04A2A639FAC6}" presName="linearFlow" presStyleCnt="0">
        <dgm:presLayoutVars>
          <dgm:dir/>
          <dgm:resizeHandles val="exact"/>
        </dgm:presLayoutVars>
      </dgm:prSet>
      <dgm:spPr/>
    </dgm:pt>
    <dgm:pt modelId="{961BDEB4-A41D-44FF-8A0D-CADAD37EBD9D}" type="pres">
      <dgm:prSet presAssocID="{C195BA38-4D86-4164-BCC0-E1469A7AE5E9}" presName="composite" presStyleCnt="0"/>
      <dgm:spPr/>
    </dgm:pt>
    <dgm:pt modelId="{A922DF29-3BBE-4C76-8C64-FC1AF5AA8F51}" type="pres">
      <dgm:prSet presAssocID="{C195BA38-4D86-4164-BCC0-E1469A7AE5E9}" presName="imgShp" presStyleLbl="fgImgPlace1" presStyleIdx="0" presStyleCnt="2" custScaleX="133100" custScaleY="1331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solidFill>
            <a:schemeClr val="tx1"/>
          </a:solidFill>
        </a:ln>
      </dgm:spPr>
    </dgm:pt>
    <dgm:pt modelId="{FD6A2198-336B-4D1E-B8C2-33A92A4C53C4}" type="pres">
      <dgm:prSet presAssocID="{C195BA38-4D86-4164-BCC0-E1469A7AE5E9}" presName="txShp" presStyleLbl="node1" presStyleIdx="0" presStyleCnt="2">
        <dgm:presLayoutVars>
          <dgm:bulletEnabled val="1"/>
        </dgm:presLayoutVars>
      </dgm:prSet>
      <dgm:spPr/>
    </dgm:pt>
    <dgm:pt modelId="{94796076-DA70-4852-9D51-833F887E87D6}" type="pres">
      <dgm:prSet presAssocID="{B70D1B0E-B5AC-4A51-B505-777C330AA5BB}" presName="spacing" presStyleCnt="0"/>
      <dgm:spPr/>
    </dgm:pt>
    <dgm:pt modelId="{78AD274B-A152-4644-81C6-19CF55651116}" type="pres">
      <dgm:prSet presAssocID="{861761BD-C982-4C5F-9D38-22659438BEE1}" presName="composite" presStyleCnt="0"/>
      <dgm:spPr/>
    </dgm:pt>
    <dgm:pt modelId="{CC042BF5-AB91-4773-A873-FD4C4AD3E84C}" type="pres">
      <dgm:prSet presAssocID="{861761BD-C982-4C5F-9D38-22659438BEE1}" presName="imgShp" presStyleLbl="fgImgPlace1" presStyleIdx="1" presStyleCnt="2" custScaleX="133100" custScaleY="133100"/>
      <dgm:spPr>
        <a:blipFill dpi="0" rotWithShape="1">
          <a:blip xmlns:r="http://schemas.openxmlformats.org/officeDocument/2006/relationships" r:embed="rId2"/>
          <a:srcRect/>
          <a:stretch>
            <a:fillRect l="124" t="7732" r="124" b="7732"/>
          </a:stretch>
        </a:blipFill>
        <a:ln>
          <a:solidFill>
            <a:schemeClr val="tx1"/>
          </a:solidFill>
        </a:ln>
      </dgm:spPr>
    </dgm:pt>
    <dgm:pt modelId="{771F1692-D415-41D8-A06D-1A30BFA25127}" type="pres">
      <dgm:prSet presAssocID="{861761BD-C982-4C5F-9D38-22659438BEE1}" presName="txShp" presStyleLbl="node1" presStyleIdx="1" presStyleCnt="2">
        <dgm:presLayoutVars>
          <dgm:bulletEnabled val="1"/>
        </dgm:presLayoutVars>
      </dgm:prSet>
      <dgm:spPr/>
    </dgm:pt>
  </dgm:ptLst>
  <dgm:cxnLst>
    <dgm:cxn modelId="{0DD48C06-08F6-4EE5-B386-9B4EBB2FA750}" type="presOf" srcId="{C195BA38-4D86-4164-BCC0-E1469A7AE5E9}" destId="{FD6A2198-336B-4D1E-B8C2-33A92A4C53C4}" srcOrd="0" destOrd="0" presId="urn:microsoft.com/office/officeart/2005/8/layout/vList3"/>
    <dgm:cxn modelId="{363D543F-B97D-497E-B2D8-15AD10B391FE}" srcId="{1053BFE5-F9FB-45A5-8B31-04A2A639FAC6}" destId="{C195BA38-4D86-4164-BCC0-E1469A7AE5E9}" srcOrd="0" destOrd="0" parTransId="{8A39F62D-ABC3-4BF1-BA9C-0FDE25F944A0}" sibTransId="{B70D1B0E-B5AC-4A51-B505-777C330AA5BB}"/>
    <dgm:cxn modelId="{638DF746-521B-4698-AD61-D39E94562516}" type="presOf" srcId="{1053BFE5-F9FB-45A5-8B31-04A2A639FAC6}" destId="{A217294C-222F-4479-9658-82A9C6C5D565}" srcOrd="0" destOrd="0" presId="urn:microsoft.com/office/officeart/2005/8/layout/vList3"/>
    <dgm:cxn modelId="{61F46AB8-D157-4A4D-9045-C1FB2BA77AD2}" type="presOf" srcId="{861761BD-C982-4C5F-9D38-22659438BEE1}" destId="{771F1692-D415-41D8-A06D-1A30BFA25127}" srcOrd="0" destOrd="0" presId="urn:microsoft.com/office/officeart/2005/8/layout/vList3"/>
    <dgm:cxn modelId="{01F597E3-159C-455F-B9CE-1D8BA87E6646}" srcId="{1053BFE5-F9FB-45A5-8B31-04A2A639FAC6}" destId="{861761BD-C982-4C5F-9D38-22659438BEE1}" srcOrd="1" destOrd="0" parTransId="{4E9C06DF-DAE7-4DA0-9954-D5C026F60104}" sibTransId="{71A19518-60C6-4BCD-916D-0DEAE39B41BF}"/>
    <dgm:cxn modelId="{FEE03029-D09A-4A61-9207-EAF971350BFD}" type="presParOf" srcId="{A217294C-222F-4479-9658-82A9C6C5D565}" destId="{961BDEB4-A41D-44FF-8A0D-CADAD37EBD9D}" srcOrd="0" destOrd="0" presId="urn:microsoft.com/office/officeart/2005/8/layout/vList3"/>
    <dgm:cxn modelId="{879ABAEE-2E65-4B2C-B260-05022BC3D764}" type="presParOf" srcId="{961BDEB4-A41D-44FF-8A0D-CADAD37EBD9D}" destId="{A922DF29-3BBE-4C76-8C64-FC1AF5AA8F51}" srcOrd="0" destOrd="0" presId="urn:microsoft.com/office/officeart/2005/8/layout/vList3"/>
    <dgm:cxn modelId="{27256454-53F2-4F26-AB44-45B02E6B30D3}" type="presParOf" srcId="{961BDEB4-A41D-44FF-8A0D-CADAD37EBD9D}" destId="{FD6A2198-336B-4D1E-B8C2-33A92A4C53C4}" srcOrd="1" destOrd="0" presId="urn:microsoft.com/office/officeart/2005/8/layout/vList3"/>
    <dgm:cxn modelId="{2A53A444-51FA-4AF2-8EDC-F7D698148359}" type="presParOf" srcId="{A217294C-222F-4479-9658-82A9C6C5D565}" destId="{94796076-DA70-4852-9D51-833F887E87D6}" srcOrd="1" destOrd="0" presId="urn:microsoft.com/office/officeart/2005/8/layout/vList3"/>
    <dgm:cxn modelId="{0474FA86-8719-45FE-9AF1-24D406E6F97C}" type="presParOf" srcId="{A217294C-222F-4479-9658-82A9C6C5D565}" destId="{78AD274B-A152-4644-81C6-19CF55651116}" srcOrd="2" destOrd="0" presId="urn:microsoft.com/office/officeart/2005/8/layout/vList3"/>
    <dgm:cxn modelId="{D478E89E-3C3B-4651-BB92-D2F33E9533E2}" type="presParOf" srcId="{78AD274B-A152-4644-81C6-19CF55651116}" destId="{CC042BF5-AB91-4773-A873-FD4C4AD3E84C}" srcOrd="0" destOrd="0" presId="urn:microsoft.com/office/officeart/2005/8/layout/vList3"/>
    <dgm:cxn modelId="{16EE73D7-0DB5-4B9E-BD6F-7DF70BE5BF8E}" type="presParOf" srcId="{78AD274B-A152-4644-81C6-19CF55651116}" destId="{771F1692-D415-41D8-A06D-1A30BFA2512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1045E-01E4-4B6B-A925-74D7CB175B4B}">
      <dsp:nvSpPr>
        <dsp:cNvPr id="0" name=""/>
        <dsp:cNvSpPr/>
      </dsp:nvSpPr>
      <dsp:spPr>
        <a:xfrm>
          <a:off x="167946" y="3112"/>
          <a:ext cx="3500707" cy="2411987"/>
        </a:xfrm>
        <a:prstGeom prst="roundRect">
          <a:avLst/>
        </a:prstGeom>
        <a:blipFill dpi="0"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16158" t="591" r="16158" b="591"/>
          </a:stretch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F70760-3909-4E57-B156-5E0757F371F4}">
      <dsp:nvSpPr>
        <dsp:cNvPr id="0" name=""/>
        <dsp:cNvSpPr/>
      </dsp:nvSpPr>
      <dsp:spPr>
        <a:xfrm>
          <a:off x="167946" y="2415099"/>
          <a:ext cx="3500707" cy="1298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 err="1">
              <a:latin typeface="Futura Medium" panose="01000000000000000000"/>
              <a:ea typeface="Verdana" panose="020B0604030504040204" pitchFamily="34" charset="0"/>
            </a:rPr>
            <a:t>Scientific</a:t>
          </a:r>
          <a:r>
            <a:rPr lang="pt-BR" sz="2600" kern="1200" dirty="0">
              <a:latin typeface="Futura Medium" panose="01000000000000000000"/>
              <a:ea typeface="Verdana" panose="020B0604030504040204" pitchFamily="34" charset="0"/>
            </a:rPr>
            <a:t> </a:t>
          </a:r>
          <a:r>
            <a:rPr lang="pt-BR" sz="2600" kern="1200" dirty="0" err="1">
              <a:latin typeface="Futura Medium" panose="01000000000000000000"/>
              <a:ea typeface="Verdana" panose="020B0604030504040204" pitchFamily="34" charset="0"/>
            </a:rPr>
            <a:t>Cooperation</a:t>
          </a:r>
          <a:endParaRPr lang="pt-BR" sz="2600" kern="1200" dirty="0">
            <a:latin typeface="Futura Medium" panose="01000000000000000000"/>
            <a:ea typeface="Verdana" panose="020B0604030504040204" pitchFamily="34" charset="0"/>
          </a:endParaRPr>
        </a:p>
      </dsp:txBody>
      <dsp:txXfrm>
        <a:off x="167946" y="2415099"/>
        <a:ext cx="3500707" cy="1298762"/>
      </dsp:txXfrm>
    </dsp:sp>
    <dsp:sp modelId="{8A87EE8C-AD4F-4646-B0FF-53D8F0B74CB8}">
      <dsp:nvSpPr>
        <dsp:cNvPr id="0" name=""/>
        <dsp:cNvSpPr/>
      </dsp:nvSpPr>
      <dsp:spPr>
        <a:xfrm>
          <a:off x="4018871" y="3112"/>
          <a:ext cx="3500707" cy="2411987"/>
        </a:xfrm>
        <a:prstGeom prst="roundRect">
          <a:avLst/>
        </a:prstGeom>
        <a:blipFill dpi="0"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18866" t="4545" r="18866" b="4545"/>
          </a:stretch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1CE3E5-9190-4BB5-9460-09B73DACC29D}">
      <dsp:nvSpPr>
        <dsp:cNvPr id="0" name=""/>
        <dsp:cNvSpPr/>
      </dsp:nvSpPr>
      <dsp:spPr>
        <a:xfrm>
          <a:off x="4018871" y="2415099"/>
          <a:ext cx="3500707" cy="1298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>
              <a:latin typeface="Futura Medium" panose="01000000000000000000"/>
              <a:ea typeface="Verdana" panose="020B0604030504040204" pitchFamily="34" charset="0"/>
            </a:rPr>
            <a:t>Science-Business Interface</a:t>
          </a:r>
        </a:p>
      </dsp:txBody>
      <dsp:txXfrm>
        <a:off x="4018871" y="2415099"/>
        <a:ext cx="3500707" cy="1298762"/>
      </dsp:txXfrm>
    </dsp:sp>
    <dsp:sp modelId="{03BEE803-329D-49BD-A370-1B5A379D6677}">
      <dsp:nvSpPr>
        <dsp:cNvPr id="0" name=""/>
        <dsp:cNvSpPr/>
      </dsp:nvSpPr>
      <dsp:spPr>
        <a:xfrm>
          <a:off x="167946" y="4063932"/>
          <a:ext cx="3500707" cy="2411987"/>
        </a:xfrm>
        <a:prstGeom prst="roundRect">
          <a:avLst/>
        </a:prstGeom>
        <a:blipFill dpi="0"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15735" t="-28" r="15735" b="-28"/>
          </a:stretch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C0D658-BD8D-440D-A143-1CF95339B679}">
      <dsp:nvSpPr>
        <dsp:cNvPr id="0" name=""/>
        <dsp:cNvSpPr/>
      </dsp:nvSpPr>
      <dsp:spPr>
        <a:xfrm>
          <a:off x="167946" y="6475920"/>
          <a:ext cx="3500707" cy="1298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 err="1">
              <a:latin typeface="Futura Medium" panose="01000000000000000000"/>
              <a:ea typeface="Verdana" panose="020B0604030504040204" pitchFamily="34" charset="0"/>
            </a:rPr>
            <a:t>Research-based</a:t>
          </a:r>
          <a:r>
            <a:rPr lang="pt-BR" sz="2600" kern="1200" dirty="0">
              <a:latin typeface="Futura Medium" panose="01000000000000000000"/>
              <a:ea typeface="Verdana" panose="020B0604030504040204" pitchFamily="34" charset="0"/>
            </a:rPr>
            <a:t> </a:t>
          </a:r>
          <a:r>
            <a:rPr lang="pt-BR" sz="2600" kern="1200" dirty="0" err="1">
              <a:latin typeface="Futura Medium" panose="01000000000000000000"/>
              <a:ea typeface="Verdana" panose="020B0604030504040204" pitchFamily="34" charset="0"/>
            </a:rPr>
            <a:t>Entrepreneurship</a:t>
          </a:r>
          <a:endParaRPr lang="pt-BR" sz="2600" kern="1200" dirty="0">
            <a:latin typeface="Futura Medium" panose="01000000000000000000"/>
            <a:ea typeface="Verdana" panose="020B0604030504040204" pitchFamily="34" charset="0"/>
          </a:endParaRPr>
        </a:p>
      </dsp:txBody>
      <dsp:txXfrm>
        <a:off x="167946" y="6475920"/>
        <a:ext cx="3500707" cy="1298762"/>
      </dsp:txXfrm>
    </dsp:sp>
    <dsp:sp modelId="{CF7070FE-CC84-4952-87AD-FE8E0F484553}">
      <dsp:nvSpPr>
        <dsp:cNvPr id="0" name=""/>
        <dsp:cNvSpPr/>
      </dsp:nvSpPr>
      <dsp:spPr>
        <a:xfrm>
          <a:off x="4018871" y="4063932"/>
          <a:ext cx="3500707" cy="2411987"/>
        </a:xfrm>
        <a:prstGeom prst="roundRect">
          <a:avLst/>
        </a:prstGeom>
        <a:blipFill dpi="0" rotWithShape="1">
          <a:blip xmlns:r="http://schemas.openxmlformats.org/officeDocument/2006/relationships" r:embed="rId7"/>
          <a:srcRect/>
          <a:stretch>
            <a:fillRect l="27117" t="8562" r="28437" b="5212"/>
          </a:stretch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0341A9-FB55-4DDC-B2A0-C565C8C24D91}">
      <dsp:nvSpPr>
        <dsp:cNvPr id="0" name=""/>
        <dsp:cNvSpPr/>
      </dsp:nvSpPr>
      <dsp:spPr>
        <a:xfrm>
          <a:off x="4018871" y="6475920"/>
          <a:ext cx="3500707" cy="1298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 err="1">
              <a:latin typeface="Futura Medium" panose="01000000000000000000"/>
              <a:ea typeface="Verdana" panose="020B0604030504040204" pitchFamily="34" charset="0"/>
            </a:rPr>
            <a:t>Study</a:t>
          </a:r>
          <a:r>
            <a:rPr lang="pt-BR" sz="2600" kern="1200" dirty="0">
              <a:latin typeface="Futura Medium" panose="01000000000000000000"/>
              <a:ea typeface="Verdana" panose="020B0604030504040204" pitchFamily="34" charset="0"/>
            </a:rPr>
            <a:t>, Research </a:t>
          </a:r>
          <a:r>
            <a:rPr lang="pt-BR" sz="2600" kern="1200" dirty="0" err="1">
              <a:latin typeface="Futura Medium" panose="01000000000000000000"/>
              <a:ea typeface="Verdana" panose="020B0604030504040204" pitchFamily="34" charset="0"/>
            </a:rPr>
            <a:t>and</a:t>
          </a:r>
          <a:r>
            <a:rPr lang="pt-BR" sz="2600" kern="1200" dirty="0">
              <a:latin typeface="Futura Medium" panose="01000000000000000000"/>
              <a:ea typeface="Verdana" panose="020B0604030504040204" pitchFamily="34" charset="0"/>
            </a:rPr>
            <a:t> </a:t>
          </a:r>
          <a:r>
            <a:rPr lang="pt-BR" sz="2600" kern="1200" dirty="0" err="1">
              <a:latin typeface="Futura Medium" panose="01000000000000000000"/>
              <a:ea typeface="Verdana" panose="020B0604030504040204" pitchFamily="34" charset="0"/>
            </a:rPr>
            <a:t>Innovate</a:t>
          </a:r>
          <a:r>
            <a:rPr lang="pt-BR" sz="2600" kern="1200" dirty="0">
              <a:latin typeface="Futura Medium" panose="01000000000000000000"/>
              <a:ea typeface="Verdana" panose="020B0604030504040204" pitchFamily="34" charset="0"/>
            </a:rPr>
            <a:t> in/</a:t>
          </a:r>
          <a:r>
            <a:rPr lang="pt-BR" sz="2600" kern="1200" dirty="0" err="1">
              <a:latin typeface="Futura Medium" panose="01000000000000000000"/>
              <a:ea typeface="Verdana" panose="020B0604030504040204" pitchFamily="34" charset="0"/>
            </a:rPr>
            <a:t>with</a:t>
          </a:r>
          <a:r>
            <a:rPr lang="pt-BR" sz="2600" kern="1200" dirty="0">
              <a:latin typeface="Futura Medium" panose="01000000000000000000"/>
              <a:ea typeface="Verdana" panose="020B0604030504040204" pitchFamily="34" charset="0"/>
            </a:rPr>
            <a:t> </a:t>
          </a:r>
          <a:r>
            <a:rPr lang="pt-BR" sz="2600" kern="1200" dirty="0" err="1">
              <a:latin typeface="Futura Medium" panose="01000000000000000000"/>
              <a:ea typeface="Verdana" panose="020B0604030504040204" pitchFamily="34" charset="0"/>
            </a:rPr>
            <a:t>Germany</a:t>
          </a:r>
          <a:endParaRPr lang="pt-BR" sz="2600" kern="1200" dirty="0">
            <a:latin typeface="Futura Medium" panose="01000000000000000000"/>
            <a:ea typeface="Verdana" panose="020B0604030504040204" pitchFamily="34" charset="0"/>
          </a:endParaRPr>
        </a:p>
      </dsp:txBody>
      <dsp:txXfrm>
        <a:off x="4018871" y="6475920"/>
        <a:ext cx="3500707" cy="12987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6A2198-336B-4D1E-B8C2-33A92A4C53C4}">
      <dsp:nvSpPr>
        <dsp:cNvPr id="0" name=""/>
        <dsp:cNvSpPr/>
      </dsp:nvSpPr>
      <dsp:spPr>
        <a:xfrm rot="10800000">
          <a:off x="2652179" y="416478"/>
          <a:ext cx="7230683" cy="2497121"/>
        </a:xfrm>
        <a:prstGeom prst="homePlate">
          <a:avLst/>
        </a:prstGeom>
        <a:solidFill>
          <a:schemeClr val="lt1"/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101161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 err="1">
              <a:solidFill>
                <a:schemeClr val="tx1"/>
              </a:solidFill>
              <a:latin typeface="Futura Medium" panose="01000000000000000000"/>
            </a:rPr>
            <a:t>Human</a:t>
          </a:r>
          <a:r>
            <a:rPr lang="pt-BR" sz="2400" kern="1200" dirty="0">
              <a:solidFill>
                <a:schemeClr val="tx1"/>
              </a:solidFill>
              <a:latin typeface="Futura Medium" panose="01000000000000000000"/>
            </a:rPr>
            <a:t>- </a:t>
          </a:r>
          <a:r>
            <a:rPr lang="pt-BR" sz="2400" kern="1200" dirty="0" err="1">
              <a:solidFill>
                <a:schemeClr val="tx1"/>
              </a:solidFill>
              <a:latin typeface="Futura Medium" panose="01000000000000000000"/>
            </a:rPr>
            <a:t>and</a:t>
          </a:r>
          <a:r>
            <a:rPr lang="pt-BR" sz="2400" kern="1200" dirty="0">
              <a:solidFill>
                <a:schemeClr val="tx1"/>
              </a:solidFill>
              <a:latin typeface="Futura Medium" panose="01000000000000000000"/>
            </a:rPr>
            <a:t> Society-</a:t>
          </a:r>
          <a:r>
            <a:rPr lang="pt-BR" sz="2400" kern="1200" dirty="0" err="1">
              <a:solidFill>
                <a:schemeClr val="tx1"/>
              </a:solidFill>
              <a:latin typeface="Futura Medium" panose="01000000000000000000"/>
            </a:rPr>
            <a:t>Focused</a:t>
          </a:r>
          <a:r>
            <a:rPr lang="pt-BR" sz="2400" kern="1200" dirty="0">
              <a:solidFill>
                <a:schemeClr val="tx1"/>
              </a:solidFill>
              <a:latin typeface="Futura Medium" panose="01000000000000000000"/>
            </a:rPr>
            <a:t> Artificial </a:t>
          </a:r>
          <a:r>
            <a:rPr lang="pt-BR" sz="2400" kern="1200" dirty="0" err="1">
              <a:solidFill>
                <a:schemeClr val="tx1"/>
              </a:solidFill>
              <a:latin typeface="Futura Medium" panose="01000000000000000000"/>
            </a:rPr>
            <a:t>Intelligence</a:t>
          </a:r>
          <a:endParaRPr lang="pt-BR" sz="2400" kern="1200" dirty="0">
            <a:solidFill>
              <a:schemeClr val="tx1"/>
            </a:solidFill>
            <a:latin typeface="Futura Medium" panose="01000000000000000000"/>
          </a:endParaRPr>
        </a:p>
      </dsp:txBody>
      <dsp:txXfrm rot="10800000">
        <a:off x="3276459" y="416478"/>
        <a:ext cx="6606403" cy="2497121"/>
      </dsp:txXfrm>
    </dsp:sp>
    <dsp:sp modelId="{A922DF29-3BBE-4C76-8C64-FC1AF5AA8F51}">
      <dsp:nvSpPr>
        <dsp:cNvPr id="0" name=""/>
        <dsp:cNvSpPr/>
      </dsp:nvSpPr>
      <dsp:spPr>
        <a:xfrm>
          <a:off x="990345" y="3205"/>
          <a:ext cx="3323668" cy="332366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1F1692-D415-41D8-A06D-1A30BFA25127}">
      <dsp:nvSpPr>
        <dsp:cNvPr id="0" name=""/>
        <dsp:cNvSpPr/>
      </dsp:nvSpPr>
      <dsp:spPr>
        <a:xfrm rot="10800000">
          <a:off x="2652179" y="4485556"/>
          <a:ext cx="7230683" cy="2497121"/>
        </a:xfrm>
        <a:prstGeom prst="homePlate">
          <a:avLst/>
        </a:prstGeom>
        <a:solidFill>
          <a:schemeClr val="bg1"/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1161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Futura Medium" panose="01000000000000000000"/>
            </a:rPr>
            <a:t>200-years Jubilee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Futura Medium" panose="01000000000000000000"/>
            </a:rPr>
            <a:t>of German Immigration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Futura Medium" panose="01000000000000000000"/>
            </a:rPr>
            <a:t>in Brazil</a:t>
          </a:r>
        </a:p>
      </dsp:txBody>
      <dsp:txXfrm rot="10800000">
        <a:off x="3276459" y="4485556"/>
        <a:ext cx="6606403" cy="2497121"/>
      </dsp:txXfrm>
    </dsp:sp>
    <dsp:sp modelId="{CC042BF5-AB91-4773-A873-FD4C4AD3E84C}">
      <dsp:nvSpPr>
        <dsp:cNvPr id="0" name=""/>
        <dsp:cNvSpPr/>
      </dsp:nvSpPr>
      <dsp:spPr>
        <a:xfrm>
          <a:off x="990345" y="4072283"/>
          <a:ext cx="3323668" cy="3323668"/>
        </a:xfrm>
        <a:prstGeom prst="ellipse">
          <a:avLst/>
        </a:prstGeom>
        <a:blipFill dpi="0" rotWithShape="1">
          <a:blip xmlns:r="http://schemas.openxmlformats.org/officeDocument/2006/relationships" r:embed="rId2"/>
          <a:srcRect/>
          <a:stretch>
            <a:fillRect l="124" t="7732" r="124" b="7732"/>
          </a:stretch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9470E-08DD-E347-ABAF-E7AFF1222245}" type="datetimeFigureOut">
              <a:rPr lang="de-DE" smtClean="0"/>
              <a:t>10.09.2024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592D14-2836-B841-95D6-1C05EEB30E74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4035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92D14-2836-B841-95D6-1C05EEB30E7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9187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92D14-2836-B841-95D6-1C05EEB30E7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9873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g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jp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jp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jp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object 2">
            <a:extLst>
              <a:ext uri="{FF2B5EF4-FFF2-40B4-BE49-F238E27FC236}">
                <a16:creationId xmlns:a16="http://schemas.microsoft.com/office/drawing/2014/main" id="{30BD8D67-32D3-F80D-87FE-04836D2811CD}"/>
              </a:ext>
            </a:extLst>
          </p:cNvPr>
          <p:cNvGrpSpPr/>
          <p:nvPr userDrawn="1"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57" name="object 3">
              <a:extLst>
                <a:ext uri="{FF2B5EF4-FFF2-40B4-BE49-F238E27FC236}">
                  <a16:creationId xmlns:a16="http://schemas.microsoft.com/office/drawing/2014/main" id="{F46C05B0-F740-38C2-4C61-62FBF94A395D}"/>
                </a:ext>
              </a:extLst>
            </p:cNvPr>
            <p:cNvSpPr/>
            <p:nvPr/>
          </p:nvSpPr>
          <p:spPr>
            <a:xfrm>
              <a:off x="0" y="0"/>
              <a:ext cx="20104100" cy="11308715"/>
            </a:xfrm>
            <a:custGeom>
              <a:avLst/>
              <a:gdLst/>
              <a:ahLst/>
              <a:cxnLst/>
              <a:rect l="l" t="t" r="r" b="b"/>
              <a:pathLst>
                <a:path w="20104100" h="11308715">
                  <a:moveTo>
                    <a:pt x="0" y="9668702"/>
                  </a:moveTo>
                  <a:lnTo>
                    <a:pt x="729356" y="8165346"/>
                  </a:lnTo>
                  <a:lnTo>
                    <a:pt x="0" y="7273057"/>
                  </a:lnTo>
                </a:path>
                <a:path w="20104100" h="11308715">
                  <a:moveTo>
                    <a:pt x="13424488" y="1485853"/>
                  </a:moveTo>
                  <a:lnTo>
                    <a:pt x="5412135" y="3581464"/>
                  </a:lnTo>
                  <a:lnTo>
                    <a:pt x="729356" y="8165346"/>
                  </a:lnTo>
                </a:path>
                <a:path w="20104100" h="11308715">
                  <a:moveTo>
                    <a:pt x="14967111" y="3920177"/>
                  </a:moveTo>
                  <a:lnTo>
                    <a:pt x="19039385" y="5697337"/>
                  </a:lnTo>
                  <a:lnTo>
                    <a:pt x="17873798" y="7539040"/>
                  </a:lnTo>
                  <a:lnTo>
                    <a:pt x="10109721" y="11308556"/>
                  </a:lnTo>
                </a:path>
                <a:path w="20104100" h="11308715">
                  <a:moveTo>
                    <a:pt x="9527677" y="11308556"/>
                  </a:moveTo>
                  <a:lnTo>
                    <a:pt x="14967111" y="3920177"/>
                  </a:lnTo>
                </a:path>
                <a:path w="20104100" h="11308715">
                  <a:moveTo>
                    <a:pt x="0" y="2872412"/>
                  </a:moveTo>
                  <a:lnTo>
                    <a:pt x="5412135" y="3581464"/>
                  </a:lnTo>
                </a:path>
                <a:path w="20104100" h="11308715">
                  <a:moveTo>
                    <a:pt x="3168800" y="11308556"/>
                  </a:moveTo>
                  <a:lnTo>
                    <a:pt x="13424488" y="1485853"/>
                  </a:lnTo>
                </a:path>
                <a:path w="20104100" h="11308715">
                  <a:moveTo>
                    <a:pt x="8459703" y="11308556"/>
                  </a:moveTo>
                  <a:lnTo>
                    <a:pt x="5412135" y="3581464"/>
                  </a:lnTo>
                </a:path>
                <a:path w="20104100" h="11308715">
                  <a:moveTo>
                    <a:pt x="20104100" y="291972"/>
                  </a:moveTo>
                  <a:lnTo>
                    <a:pt x="14967111" y="3920177"/>
                  </a:lnTo>
                </a:path>
                <a:path w="20104100" h="11308715">
                  <a:moveTo>
                    <a:pt x="13424488" y="1485853"/>
                  </a:moveTo>
                  <a:lnTo>
                    <a:pt x="14967111" y="3920177"/>
                  </a:lnTo>
                </a:path>
                <a:path w="20104100" h="11308715">
                  <a:moveTo>
                    <a:pt x="20104100" y="9404955"/>
                  </a:moveTo>
                  <a:lnTo>
                    <a:pt x="14952421" y="3926585"/>
                  </a:lnTo>
                </a:path>
                <a:path w="20104100" h="11308715">
                  <a:moveTo>
                    <a:pt x="729356" y="8165346"/>
                  </a:moveTo>
                  <a:lnTo>
                    <a:pt x="0" y="4543186"/>
                  </a:lnTo>
                </a:path>
                <a:path w="20104100" h="11308715">
                  <a:moveTo>
                    <a:pt x="17324967" y="0"/>
                  </a:moveTo>
                  <a:lnTo>
                    <a:pt x="13424488" y="1485853"/>
                  </a:lnTo>
                </a:path>
                <a:path w="20104100" h="11308715">
                  <a:moveTo>
                    <a:pt x="19039385" y="5697337"/>
                  </a:moveTo>
                  <a:lnTo>
                    <a:pt x="20104100" y="5200002"/>
                  </a:lnTo>
                </a:path>
              </a:pathLst>
            </a:custGeom>
            <a:ln w="18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4">
              <a:extLst>
                <a:ext uri="{FF2B5EF4-FFF2-40B4-BE49-F238E27FC236}">
                  <a16:creationId xmlns:a16="http://schemas.microsoft.com/office/drawing/2014/main" id="{E7DF82C4-A751-A110-E539-42B71D707AAD}"/>
                </a:ext>
              </a:extLst>
            </p:cNvPr>
            <p:cNvSpPr/>
            <p:nvPr/>
          </p:nvSpPr>
          <p:spPr>
            <a:xfrm>
              <a:off x="13174521" y="1235811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80">
                  <a:moveTo>
                    <a:pt x="241217" y="0"/>
                  </a:moveTo>
                  <a:lnTo>
                    <a:pt x="196433" y="5607"/>
                  </a:lnTo>
                  <a:lnTo>
                    <a:pt x="154552" y="18711"/>
                  </a:lnTo>
                  <a:lnTo>
                    <a:pt x="116257" y="38580"/>
                  </a:lnTo>
                  <a:lnTo>
                    <a:pt x="82230" y="64480"/>
                  </a:lnTo>
                  <a:lnTo>
                    <a:pt x="53154" y="95682"/>
                  </a:lnTo>
                  <a:lnTo>
                    <a:pt x="29710" y="131453"/>
                  </a:lnTo>
                  <a:lnTo>
                    <a:pt x="12582" y="171060"/>
                  </a:lnTo>
                  <a:lnTo>
                    <a:pt x="2451" y="213774"/>
                  </a:lnTo>
                  <a:lnTo>
                    <a:pt x="0" y="258861"/>
                  </a:lnTo>
                  <a:lnTo>
                    <a:pt x="5613" y="303662"/>
                  </a:lnTo>
                  <a:lnTo>
                    <a:pt x="18720" y="345552"/>
                  </a:lnTo>
                  <a:lnTo>
                    <a:pt x="38589" y="383849"/>
                  </a:lnTo>
                  <a:lnTo>
                    <a:pt x="64486" y="417874"/>
                  </a:lnTo>
                  <a:lnTo>
                    <a:pt x="95681" y="446945"/>
                  </a:lnTo>
                  <a:lnTo>
                    <a:pt x="131440" y="470382"/>
                  </a:lnTo>
                  <a:lnTo>
                    <a:pt x="171033" y="487504"/>
                  </a:lnTo>
                  <a:lnTo>
                    <a:pt x="213726" y="497629"/>
                  </a:lnTo>
                  <a:lnTo>
                    <a:pt x="258787" y="500079"/>
                  </a:lnTo>
                  <a:lnTo>
                    <a:pt x="303573" y="494470"/>
                  </a:lnTo>
                  <a:lnTo>
                    <a:pt x="345449" y="481370"/>
                  </a:lnTo>
                  <a:lnTo>
                    <a:pt x="383737" y="461510"/>
                  </a:lnTo>
                  <a:lnTo>
                    <a:pt x="417753" y="435619"/>
                  </a:lnTo>
                  <a:lnTo>
                    <a:pt x="446818" y="404429"/>
                  </a:lnTo>
                  <a:lnTo>
                    <a:pt x="470250" y="368670"/>
                  </a:lnTo>
                  <a:lnTo>
                    <a:pt x="487369" y="329071"/>
                  </a:lnTo>
                  <a:lnTo>
                    <a:pt x="497494" y="286365"/>
                  </a:lnTo>
                  <a:lnTo>
                    <a:pt x="499942" y="241280"/>
                  </a:lnTo>
                  <a:lnTo>
                    <a:pt x="494337" y="196476"/>
                  </a:lnTo>
                  <a:lnTo>
                    <a:pt x="481240" y="154580"/>
                  </a:lnTo>
                  <a:lnTo>
                    <a:pt x="461384" y="116273"/>
                  </a:lnTo>
                  <a:lnTo>
                    <a:pt x="435498" y="82237"/>
                  </a:lnTo>
                  <a:lnTo>
                    <a:pt x="404313" y="53155"/>
                  </a:lnTo>
                  <a:lnTo>
                    <a:pt x="368562" y="29708"/>
                  </a:lnTo>
                  <a:lnTo>
                    <a:pt x="328975" y="12578"/>
                  </a:lnTo>
                  <a:lnTo>
                    <a:pt x="286283" y="2448"/>
                  </a:lnTo>
                  <a:lnTo>
                    <a:pt x="2412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">
              <a:extLst>
                <a:ext uri="{FF2B5EF4-FFF2-40B4-BE49-F238E27FC236}">
                  <a16:creationId xmlns:a16="http://schemas.microsoft.com/office/drawing/2014/main" id="{A78222D0-E68D-9325-0062-2FBF35E1AB2B}"/>
                </a:ext>
              </a:extLst>
            </p:cNvPr>
            <p:cNvSpPr/>
            <p:nvPr/>
          </p:nvSpPr>
          <p:spPr>
            <a:xfrm>
              <a:off x="13174521" y="1235811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80">
                  <a:moveTo>
                    <a:pt x="0" y="258861"/>
                  </a:moveTo>
                  <a:lnTo>
                    <a:pt x="2451" y="213774"/>
                  </a:lnTo>
                  <a:lnTo>
                    <a:pt x="12582" y="171060"/>
                  </a:lnTo>
                  <a:lnTo>
                    <a:pt x="29710" y="131453"/>
                  </a:lnTo>
                  <a:lnTo>
                    <a:pt x="53154" y="95682"/>
                  </a:lnTo>
                  <a:lnTo>
                    <a:pt x="82230" y="64480"/>
                  </a:lnTo>
                  <a:lnTo>
                    <a:pt x="116257" y="38580"/>
                  </a:lnTo>
                  <a:lnTo>
                    <a:pt x="154552" y="18711"/>
                  </a:lnTo>
                  <a:lnTo>
                    <a:pt x="196433" y="5607"/>
                  </a:lnTo>
                  <a:lnTo>
                    <a:pt x="241217" y="0"/>
                  </a:lnTo>
                  <a:lnTo>
                    <a:pt x="286283" y="2448"/>
                  </a:lnTo>
                  <a:lnTo>
                    <a:pt x="328975" y="12578"/>
                  </a:lnTo>
                  <a:lnTo>
                    <a:pt x="368562" y="29708"/>
                  </a:lnTo>
                  <a:lnTo>
                    <a:pt x="404313" y="53155"/>
                  </a:lnTo>
                  <a:lnTo>
                    <a:pt x="435498" y="82237"/>
                  </a:lnTo>
                  <a:lnTo>
                    <a:pt x="461384" y="116273"/>
                  </a:lnTo>
                  <a:lnTo>
                    <a:pt x="481240" y="154580"/>
                  </a:lnTo>
                  <a:lnTo>
                    <a:pt x="494337" y="196476"/>
                  </a:lnTo>
                  <a:lnTo>
                    <a:pt x="499942" y="241280"/>
                  </a:lnTo>
                  <a:lnTo>
                    <a:pt x="497494" y="286365"/>
                  </a:lnTo>
                  <a:lnTo>
                    <a:pt x="487369" y="329071"/>
                  </a:lnTo>
                  <a:lnTo>
                    <a:pt x="470250" y="368670"/>
                  </a:lnTo>
                  <a:lnTo>
                    <a:pt x="446818" y="404429"/>
                  </a:lnTo>
                  <a:lnTo>
                    <a:pt x="417753" y="435619"/>
                  </a:lnTo>
                  <a:lnTo>
                    <a:pt x="383737" y="461510"/>
                  </a:lnTo>
                  <a:lnTo>
                    <a:pt x="345449" y="481370"/>
                  </a:lnTo>
                  <a:lnTo>
                    <a:pt x="303573" y="494470"/>
                  </a:lnTo>
                  <a:lnTo>
                    <a:pt x="258787" y="500079"/>
                  </a:lnTo>
                  <a:lnTo>
                    <a:pt x="213726" y="497629"/>
                  </a:lnTo>
                  <a:lnTo>
                    <a:pt x="171033" y="487504"/>
                  </a:lnTo>
                  <a:lnTo>
                    <a:pt x="131440" y="470382"/>
                  </a:lnTo>
                  <a:lnTo>
                    <a:pt x="95681" y="446945"/>
                  </a:lnTo>
                  <a:lnTo>
                    <a:pt x="64486" y="417874"/>
                  </a:lnTo>
                  <a:lnTo>
                    <a:pt x="38589" y="383849"/>
                  </a:lnTo>
                  <a:lnTo>
                    <a:pt x="18720" y="345552"/>
                  </a:lnTo>
                  <a:lnTo>
                    <a:pt x="5613" y="303662"/>
                  </a:lnTo>
                  <a:lnTo>
                    <a:pt x="0" y="258861"/>
                  </a:lnTo>
                </a:path>
              </a:pathLst>
            </a:custGeom>
            <a:ln w="18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6">
              <a:extLst>
                <a:ext uri="{FF2B5EF4-FFF2-40B4-BE49-F238E27FC236}">
                  <a16:creationId xmlns:a16="http://schemas.microsoft.com/office/drawing/2014/main" id="{28EB03BD-8464-3624-D32E-EE0CD9CB3457}"/>
                </a:ext>
              </a:extLst>
            </p:cNvPr>
            <p:cNvSpPr/>
            <p:nvPr/>
          </p:nvSpPr>
          <p:spPr>
            <a:xfrm>
              <a:off x="479380" y="7915305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241196" y="0"/>
                  </a:moveTo>
                  <a:lnTo>
                    <a:pt x="196414" y="5607"/>
                  </a:lnTo>
                  <a:lnTo>
                    <a:pt x="154535" y="18710"/>
                  </a:lnTo>
                  <a:lnTo>
                    <a:pt x="116241" y="38577"/>
                  </a:lnTo>
                  <a:lnTo>
                    <a:pt x="82215" y="64477"/>
                  </a:lnTo>
                  <a:lnTo>
                    <a:pt x="53140" y="95678"/>
                  </a:lnTo>
                  <a:lnTo>
                    <a:pt x="29698" y="131448"/>
                  </a:lnTo>
                  <a:lnTo>
                    <a:pt x="12572" y="171056"/>
                  </a:lnTo>
                  <a:lnTo>
                    <a:pt x="2445" y="213771"/>
                  </a:lnTo>
                  <a:lnTo>
                    <a:pt x="0" y="258861"/>
                  </a:lnTo>
                  <a:lnTo>
                    <a:pt x="5607" y="303662"/>
                  </a:lnTo>
                  <a:lnTo>
                    <a:pt x="18709" y="345552"/>
                  </a:lnTo>
                  <a:lnTo>
                    <a:pt x="38575" y="383849"/>
                  </a:lnTo>
                  <a:lnTo>
                    <a:pt x="64471" y="417874"/>
                  </a:lnTo>
                  <a:lnTo>
                    <a:pt x="95665" y="446945"/>
                  </a:lnTo>
                  <a:lnTo>
                    <a:pt x="131426" y="470382"/>
                  </a:lnTo>
                  <a:lnTo>
                    <a:pt x="171022" y="487504"/>
                  </a:lnTo>
                  <a:lnTo>
                    <a:pt x="213719" y="497629"/>
                  </a:lnTo>
                  <a:lnTo>
                    <a:pt x="258787" y="500079"/>
                  </a:lnTo>
                  <a:lnTo>
                    <a:pt x="303570" y="494470"/>
                  </a:lnTo>
                  <a:lnTo>
                    <a:pt x="345446" y="481370"/>
                  </a:lnTo>
                  <a:lnTo>
                    <a:pt x="383734" y="461510"/>
                  </a:lnTo>
                  <a:lnTo>
                    <a:pt x="417751" y="435619"/>
                  </a:lnTo>
                  <a:lnTo>
                    <a:pt x="446817" y="404427"/>
                  </a:lnTo>
                  <a:lnTo>
                    <a:pt x="470250" y="368667"/>
                  </a:lnTo>
                  <a:lnTo>
                    <a:pt x="487367" y="329066"/>
                  </a:lnTo>
                  <a:lnTo>
                    <a:pt x="497489" y="286357"/>
                  </a:lnTo>
                  <a:lnTo>
                    <a:pt x="499932" y="241270"/>
                  </a:lnTo>
                  <a:lnTo>
                    <a:pt x="494327" y="196469"/>
                  </a:lnTo>
                  <a:lnTo>
                    <a:pt x="481230" y="154575"/>
                  </a:lnTo>
                  <a:lnTo>
                    <a:pt x="461373" y="116270"/>
                  </a:lnTo>
                  <a:lnTo>
                    <a:pt x="435486" y="82235"/>
                  </a:lnTo>
                  <a:lnTo>
                    <a:pt x="404301" y="53154"/>
                  </a:lnTo>
                  <a:lnTo>
                    <a:pt x="368549" y="29707"/>
                  </a:lnTo>
                  <a:lnTo>
                    <a:pt x="328960" y="12578"/>
                  </a:lnTo>
                  <a:lnTo>
                    <a:pt x="286265" y="2448"/>
                  </a:lnTo>
                  <a:lnTo>
                    <a:pt x="2411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7">
              <a:extLst>
                <a:ext uri="{FF2B5EF4-FFF2-40B4-BE49-F238E27FC236}">
                  <a16:creationId xmlns:a16="http://schemas.microsoft.com/office/drawing/2014/main" id="{6EBC0EA7-9997-16FC-7098-A17CDD886061}"/>
                </a:ext>
              </a:extLst>
            </p:cNvPr>
            <p:cNvSpPr/>
            <p:nvPr/>
          </p:nvSpPr>
          <p:spPr>
            <a:xfrm>
              <a:off x="479380" y="7915305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0" y="258861"/>
                  </a:moveTo>
                  <a:lnTo>
                    <a:pt x="2445" y="213771"/>
                  </a:lnTo>
                  <a:lnTo>
                    <a:pt x="12572" y="171056"/>
                  </a:lnTo>
                  <a:lnTo>
                    <a:pt x="29698" y="131448"/>
                  </a:lnTo>
                  <a:lnTo>
                    <a:pt x="53140" y="95678"/>
                  </a:lnTo>
                  <a:lnTo>
                    <a:pt x="82215" y="64477"/>
                  </a:lnTo>
                  <a:lnTo>
                    <a:pt x="116241" y="38577"/>
                  </a:lnTo>
                  <a:lnTo>
                    <a:pt x="154535" y="18710"/>
                  </a:lnTo>
                  <a:lnTo>
                    <a:pt x="196414" y="5607"/>
                  </a:lnTo>
                  <a:lnTo>
                    <a:pt x="241196" y="0"/>
                  </a:lnTo>
                  <a:lnTo>
                    <a:pt x="286265" y="2448"/>
                  </a:lnTo>
                  <a:lnTo>
                    <a:pt x="328960" y="12578"/>
                  </a:lnTo>
                  <a:lnTo>
                    <a:pt x="368549" y="29707"/>
                  </a:lnTo>
                  <a:lnTo>
                    <a:pt x="404301" y="53154"/>
                  </a:lnTo>
                  <a:lnTo>
                    <a:pt x="435486" y="82235"/>
                  </a:lnTo>
                  <a:lnTo>
                    <a:pt x="461373" y="116270"/>
                  </a:lnTo>
                  <a:lnTo>
                    <a:pt x="481230" y="154575"/>
                  </a:lnTo>
                  <a:lnTo>
                    <a:pt x="494327" y="196469"/>
                  </a:lnTo>
                  <a:lnTo>
                    <a:pt x="499932" y="241270"/>
                  </a:lnTo>
                  <a:lnTo>
                    <a:pt x="497489" y="286357"/>
                  </a:lnTo>
                  <a:lnTo>
                    <a:pt x="487367" y="329066"/>
                  </a:lnTo>
                  <a:lnTo>
                    <a:pt x="470250" y="368667"/>
                  </a:lnTo>
                  <a:lnTo>
                    <a:pt x="446817" y="404427"/>
                  </a:lnTo>
                  <a:lnTo>
                    <a:pt x="417751" y="435619"/>
                  </a:lnTo>
                  <a:lnTo>
                    <a:pt x="383734" y="461510"/>
                  </a:lnTo>
                  <a:lnTo>
                    <a:pt x="345446" y="481370"/>
                  </a:lnTo>
                  <a:lnTo>
                    <a:pt x="303570" y="494470"/>
                  </a:lnTo>
                  <a:lnTo>
                    <a:pt x="258787" y="500079"/>
                  </a:lnTo>
                  <a:lnTo>
                    <a:pt x="213719" y="497629"/>
                  </a:lnTo>
                  <a:lnTo>
                    <a:pt x="171022" y="487504"/>
                  </a:lnTo>
                  <a:lnTo>
                    <a:pt x="131426" y="470382"/>
                  </a:lnTo>
                  <a:lnTo>
                    <a:pt x="95665" y="446945"/>
                  </a:lnTo>
                  <a:lnTo>
                    <a:pt x="64471" y="417874"/>
                  </a:lnTo>
                  <a:lnTo>
                    <a:pt x="38575" y="383849"/>
                  </a:lnTo>
                  <a:lnTo>
                    <a:pt x="18709" y="345552"/>
                  </a:lnTo>
                  <a:lnTo>
                    <a:pt x="5607" y="303662"/>
                  </a:lnTo>
                  <a:lnTo>
                    <a:pt x="0" y="258861"/>
                  </a:lnTo>
                </a:path>
              </a:pathLst>
            </a:custGeom>
            <a:ln w="18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8">
              <a:extLst>
                <a:ext uri="{FF2B5EF4-FFF2-40B4-BE49-F238E27FC236}">
                  <a16:creationId xmlns:a16="http://schemas.microsoft.com/office/drawing/2014/main" id="{FB0B25F9-C125-C536-0819-B473AB840A24}"/>
                </a:ext>
              </a:extLst>
            </p:cNvPr>
            <p:cNvSpPr/>
            <p:nvPr/>
          </p:nvSpPr>
          <p:spPr>
            <a:xfrm>
              <a:off x="14717115" y="3669995"/>
              <a:ext cx="499745" cy="500380"/>
            </a:xfrm>
            <a:custGeom>
              <a:avLst/>
              <a:gdLst/>
              <a:ahLst/>
              <a:cxnLst/>
              <a:rect l="l" t="t" r="r" b="b"/>
              <a:pathLst>
                <a:path w="499744" h="500379">
                  <a:moveTo>
                    <a:pt x="248442" y="0"/>
                  </a:moveTo>
                  <a:lnTo>
                    <a:pt x="206977" y="3697"/>
                  </a:lnTo>
                  <a:lnTo>
                    <a:pt x="167808" y="13826"/>
                  </a:lnTo>
                  <a:lnTo>
                    <a:pt x="131460" y="29825"/>
                  </a:lnTo>
                  <a:lnTo>
                    <a:pt x="98456" y="51132"/>
                  </a:lnTo>
                  <a:lnTo>
                    <a:pt x="69321" y="77186"/>
                  </a:lnTo>
                  <a:lnTo>
                    <a:pt x="44577" y="107426"/>
                  </a:lnTo>
                  <a:lnTo>
                    <a:pt x="24750" y="141289"/>
                  </a:lnTo>
                  <a:lnTo>
                    <a:pt x="10362" y="178215"/>
                  </a:lnTo>
                  <a:lnTo>
                    <a:pt x="1937" y="217642"/>
                  </a:lnTo>
                  <a:lnTo>
                    <a:pt x="0" y="259009"/>
                  </a:lnTo>
                  <a:lnTo>
                    <a:pt x="5613" y="303810"/>
                  </a:lnTo>
                  <a:lnTo>
                    <a:pt x="18720" y="345700"/>
                  </a:lnTo>
                  <a:lnTo>
                    <a:pt x="38589" y="383998"/>
                  </a:lnTo>
                  <a:lnTo>
                    <a:pt x="64488" y="418022"/>
                  </a:lnTo>
                  <a:lnTo>
                    <a:pt x="95684" y="447093"/>
                  </a:lnTo>
                  <a:lnTo>
                    <a:pt x="131446" y="470530"/>
                  </a:lnTo>
                  <a:lnTo>
                    <a:pt x="171042" y="487652"/>
                  </a:lnTo>
                  <a:lnTo>
                    <a:pt x="213740" y="497777"/>
                  </a:lnTo>
                  <a:lnTo>
                    <a:pt x="258808" y="500227"/>
                  </a:lnTo>
                  <a:lnTo>
                    <a:pt x="299893" y="495397"/>
                  </a:lnTo>
                  <a:lnTo>
                    <a:pt x="338592" y="484242"/>
                  </a:lnTo>
                  <a:lnTo>
                    <a:pt x="374381" y="467321"/>
                  </a:lnTo>
                  <a:lnTo>
                    <a:pt x="406740" y="445195"/>
                  </a:lnTo>
                  <a:lnTo>
                    <a:pt x="435146" y="418423"/>
                  </a:lnTo>
                  <a:lnTo>
                    <a:pt x="459078" y="387564"/>
                  </a:lnTo>
                  <a:lnTo>
                    <a:pt x="478012" y="353179"/>
                  </a:lnTo>
                  <a:lnTo>
                    <a:pt x="491428" y="315827"/>
                  </a:lnTo>
                  <a:lnTo>
                    <a:pt x="498803" y="276068"/>
                  </a:lnTo>
                  <a:lnTo>
                    <a:pt x="499615" y="234461"/>
                  </a:lnTo>
                  <a:lnTo>
                    <a:pt x="493342" y="191566"/>
                  </a:lnTo>
                  <a:lnTo>
                    <a:pt x="479462" y="147944"/>
                  </a:lnTo>
                  <a:lnTo>
                    <a:pt x="457453" y="104153"/>
                  </a:lnTo>
                  <a:lnTo>
                    <a:pt x="426793" y="60753"/>
                  </a:lnTo>
                  <a:lnTo>
                    <a:pt x="381379" y="33110"/>
                  </a:lnTo>
                  <a:lnTo>
                    <a:pt x="336167" y="14145"/>
                  </a:lnTo>
                  <a:lnTo>
                    <a:pt x="291680" y="3295"/>
                  </a:lnTo>
                  <a:lnTo>
                    <a:pt x="2484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9">
              <a:extLst>
                <a:ext uri="{FF2B5EF4-FFF2-40B4-BE49-F238E27FC236}">
                  <a16:creationId xmlns:a16="http://schemas.microsoft.com/office/drawing/2014/main" id="{4310947F-A118-C411-0548-7010A08C8A50}"/>
                </a:ext>
              </a:extLst>
            </p:cNvPr>
            <p:cNvSpPr/>
            <p:nvPr/>
          </p:nvSpPr>
          <p:spPr>
            <a:xfrm>
              <a:off x="14717115" y="3669995"/>
              <a:ext cx="499745" cy="500380"/>
            </a:xfrm>
            <a:custGeom>
              <a:avLst/>
              <a:gdLst/>
              <a:ahLst/>
              <a:cxnLst/>
              <a:rect l="l" t="t" r="r" b="b"/>
              <a:pathLst>
                <a:path w="499744" h="500379">
                  <a:moveTo>
                    <a:pt x="0" y="259009"/>
                  </a:moveTo>
                  <a:lnTo>
                    <a:pt x="1937" y="217642"/>
                  </a:lnTo>
                  <a:lnTo>
                    <a:pt x="10362" y="178215"/>
                  </a:lnTo>
                  <a:lnTo>
                    <a:pt x="24750" y="141289"/>
                  </a:lnTo>
                  <a:lnTo>
                    <a:pt x="44577" y="107426"/>
                  </a:lnTo>
                  <a:lnTo>
                    <a:pt x="69321" y="77186"/>
                  </a:lnTo>
                  <a:lnTo>
                    <a:pt x="98456" y="51132"/>
                  </a:lnTo>
                  <a:lnTo>
                    <a:pt x="131460" y="29825"/>
                  </a:lnTo>
                  <a:lnTo>
                    <a:pt x="167808" y="13826"/>
                  </a:lnTo>
                  <a:lnTo>
                    <a:pt x="206977" y="3697"/>
                  </a:lnTo>
                  <a:lnTo>
                    <a:pt x="248442" y="0"/>
                  </a:lnTo>
                  <a:lnTo>
                    <a:pt x="291680" y="3295"/>
                  </a:lnTo>
                  <a:lnTo>
                    <a:pt x="336167" y="14145"/>
                  </a:lnTo>
                  <a:lnTo>
                    <a:pt x="381379" y="33110"/>
                  </a:lnTo>
                  <a:lnTo>
                    <a:pt x="426793" y="60753"/>
                  </a:lnTo>
                  <a:lnTo>
                    <a:pt x="457453" y="104153"/>
                  </a:lnTo>
                  <a:lnTo>
                    <a:pt x="479462" y="147944"/>
                  </a:lnTo>
                  <a:lnTo>
                    <a:pt x="493342" y="191566"/>
                  </a:lnTo>
                  <a:lnTo>
                    <a:pt x="499615" y="234461"/>
                  </a:lnTo>
                  <a:lnTo>
                    <a:pt x="498803" y="276068"/>
                  </a:lnTo>
                  <a:lnTo>
                    <a:pt x="491428" y="315827"/>
                  </a:lnTo>
                  <a:lnTo>
                    <a:pt x="478012" y="353179"/>
                  </a:lnTo>
                  <a:lnTo>
                    <a:pt x="459078" y="387564"/>
                  </a:lnTo>
                  <a:lnTo>
                    <a:pt x="435146" y="418423"/>
                  </a:lnTo>
                  <a:lnTo>
                    <a:pt x="406740" y="445195"/>
                  </a:lnTo>
                  <a:lnTo>
                    <a:pt x="374381" y="467321"/>
                  </a:lnTo>
                  <a:lnTo>
                    <a:pt x="338592" y="484242"/>
                  </a:lnTo>
                  <a:lnTo>
                    <a:pt x="299893" y="495397"/>
                  </a:lnTo>
                  <a:lnTo>
                    <a:pt x="258808" y="500227"/>
                  </a:lnTo>
                  <a:lnTo>
                    <a:pt x="213740" y="497777"/>
                  </a:lnTo>
                  <a:lnTo>
                    <a:pt x="171042" y="487652"/>
                  </a:lnTo>
                  <a:lnTo>
                    <a:pt x="131446" y="470530"/>
                  </a:lnTo>
                  <a:lnTo>
                    <a:pt x="95684" y="447093"/>
                  </a:lnTo>
                  <a:lnTo>
                    <a:pt x="64488" y="418022"/>
                  </a:lnTo>
                  <a:lnTo>
                    <a:pt x="38589" y="383998"/>
                  </a:lnTo>
                  <a:lnTo>
                    <a:pt x="18720" y="345700"/>
                  </a:lnTo>
                  <a:lnTo>
                    <a:pt x="5613" y="303810"/>
                  </a:lnTo>
                  <a:lnTo>
                    <a:pt x="0" y="259009"/>
                  </a:lnTo>
                </a:path>
              </a:pathLst>
            </a:custGeom>
            <a:ln w="18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0">
              <a:extLst>
                <a:ext uri="{FF2B5EF4-FFF2-40B4-BE49-F238E27FC236}">
                  <a16:creationId xmlns:a16="http://schemas.microsoft.com/office/drawing/2014/main" id="{CFE37C77-020A-C9B0-B98F-28E6A503F3F8}"/>
                </a:ext>
              </a:extLst>
            </p:cNvPr>
            <p:cNvSpPr/>
            <p:nvPr/>
          </p:nvSpPr>
          <p:spPr>
            <a:xfrm>
              <a:off x="18789411" y="5447149"/>
              <a:ext cx="499745" cy="500380"/>
            </a:xfrm>
            <a:custGeom>
              <a:avLst/>
              <a:gdLst/>
              <a:ahLst/>
              <a:cxnLst/>
              <a:rect l="l" t="t" r="r" b="b"/>
              <a:pathLst>
                <a:path w="499744" h="500379">
                  <a:moveTo>
                    <a:pt x="248433" y="0"/>
                  </a:moveTo>
                  <a:lnTo>
                    <a:pt x="206967" y="3698"/>
                  </a:lnTo>
                  <a:lnTo>
                    <a:pt x="167799" y="13828"/>
                  </a:lnTo>
                  <a:lnTo>
                    <a:pt x="131452" y="29828"/>
                  </a:lnTo>
                  <a:lnTo>
                    <a:pt x="98450" y="51137"/>
                  </a:lnTo>
                  <a:lnTo>
                    <a:pt x="69316" y="77192"/>
                  </a:lnTo>
                  <a:lnTo>
                    <a:pt x="44574" y="107433"/>
                  </a:lnTo>
                  <a:lnTo>
                    <a:pt x="24747" y="141298"/>
                  </a:lnTo>
                  <a:lnTo>
                    <a:pt x="10360" y="178226"/>
                  </a:lnTo>
                  <a:lnTo>
                    <a:pt x="1937" y="217654"/>
                  </a:lnTo>
                  <a:lnTo>
                    <a:pt x="0" y="259023"/>
                  </a:lnTo>
                  <a:lnTo>
                    <a:pt x="5607" y="303824"/>
                  </a:lnTo>
                  <a:lnTo>
                    <a:pt x="18709" y="345713"/>
                  </a:lnTo>
                  <a:lnTo>
                    <a:pt x="38575" y="384009"/>
                  </a:lnTo>
                  <a:lnTo>
                    <a:pt x="64471" y="418032"/>
                  </a:lnTo>
                  <a:lnTo>
                    <a:pt x="95665" y="447101"/>
                  </a:lnTo>
                  <a:lnTo>
                    <a:pt x="131426" y="470536"/>
                  </a:lnTo>
                  <a:lnTo>
                    <a:pt x="171022" y="487657"/>
                  </a:lnTo>
                  <a:lnTo>
                    <a:pt x="213719" y="497781"/>
                  </a:lnTo>
                  <a:lnTo>
                    <a:pt x="258787" y="500230"/>
                  </a:lnTo>
                  <a:lnTo>
                    <a:pt x="299873" y="495400"/>
                  </a:lnTo>
                  <a:lnTo>
                    <a:pt x="338572" y="484245"/>
                  </a:lnTo>
                  <a:lnTo>
                    <a:pt x="374363" y="467323"/>
                  </a:lnTo>
                  <a:lnTo>
                    <a:pt x="406723" y="445196"/>
                  </a:lnTo>
                  <a:lnTo>
                    <a:pt x="435132" y="418423"/>
                  </a:lnTo>
                  <a:lnTo>
                    <a:pt x="459065" y="387563"/>
                  </a:lnTo>
                  <a:lnTo>
                    <a:pt x="478002" y="353177"/>
                  </a:lnTo>
                  <a:lnTo>
                    <a:pt x="491420" y="315824"/>
                  </a:lnTo>
                  <a:lnTo>
                    <a:pt x="498797" y="276064"/>
                  </a:lnTo>
                  <a:lnTo>
                    <a:pt x="499611" y="234456"/>
                  </a:lnTo>
                  <a:lnTo>
                    <a:pt x="493340" y="191561"/>
                  </a:lnTo>
                  <a:lnTo>
                    <a:pt x="479461" y="147937"/>
                  </a:lnTo>
                  <a:lnTo>
                    <a:pt x="457453" y="104146"/>
                  </a:lnTo>
                  <a:lnTo>
                    <a:pt x="426793" y="60746"/>
                  </a:lnTo>
                  <a:lnTo>
                    <a:pt x="381375" y="33105"/>
                  </a:lnTo>
                  <a:lnTo>
                    <a:pt x="336160" y="14142"/>
                  </a:lnTo>
                  <a:lnTo>
                    <a:pt x="291672" y="3293"/>
                  </a:lnTo>
                  <a:lnTo>
                    <a:pt x="2484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1">
              <a:extLst>
                <a:ext uri="{FF2B5EF4-FFF2-40B4-BE49-F238E27FC236}">
                  <a16:creationId xmlns:a16="http://schemas.microsoft.com/office/drawing/2014/main" id="{C0C04906-511A-7BAB-3C95-59625C967930}"/>
                </a:ext>
              </a:extLst>
            </p:cNvPr>
            <p:cNvSpPr/>
            <p:nvPr/>
          </p:nvSpPr>
          <p:spPr>
            <a:xfrm>
              <a:off x="18789411" y="5447149"/>
              <a:ext cx="499745" cy="500380"/>
            </a:xfrm>
            <a:custGeom>
              <a:avLst/>
              <a:gdLst/>
              <a:ahLst/>
              <a:cxnLst/>
              <a:rect l="l" t="t" r="r" b="b"/>
              <a:pathLst>
                <a:path w="499744" h="500379">
                  <a:moveTo>
                    <a:pt x="0" y="259023"/>
                  </a:moveTo>
                  <a:lnTo>
                    <a:pt x="1937" y="217654"/>
                  </a:lnTo>
                  <a:lnTo>
                    <a:pt x="10360" y="178226"/>
                  </a:lnTo>
                  <a:lnTo>
                    <a:pt x="24747" y="141298"/>
                  </a:lnTo>
                  <a:lnTo>
                    <a:pt x="44574" y="107433"/>
                  </a:lnTo>
                  <a:lnTo>
                    <a:pt x="69316" y="77192"/>
                  </a:lnTo>
                  <a:lnTo>
                    <a:pt x="98450" y="51137"/>
                  </a:lnTo>
                  <a:lnTo>
                    <a:pt x="131452" y="29828"/>
                  </a:lnTo>
                  <a:lnTo>
                    <a:pt x="167799" y="13828"/>
                  </a:lnTo>
                  <a:lnTo>
                    <a:pt x="206967" y="3698"/>
                  </a:lnTo>
                  <a:lnTo>
                    <a:pt x="248433" y="0"/>
                  </a:lnTo>
                  <a:lnTo>
                    <a:pt x="291672" y="3293"/>
                  </a:lnTo>
                  <a:lnTo>
                    <a:pt x="336160" y="14142"/>
                  </a:lnTo>
                  <a:lnTo>
                    <a:pt x="381375" y="33105"/>
                  </a:lnTo>
                  <a:lnTo>
                    <a:pt x="426793" y="60746"/>
                  </a:lnTo>
                  <a:lnTo>
                    <a:pt x="457453" y="104146"/>
                  </a:lnTo>
                  <a:lnTo>
                    <a:pt x="479461" y="147937"/>
                  </a:lnTo>
                  <a:lnTo>
                    <a:pt x="493340" y="191561"/>
                  </a:lnTo>
                  <a:lnTo>
                    <a:pt x="499611" y="234456"/>
                  </a:lnTo>
                  <a:lnTo>
                    <a:pt x="498797" y="276064"/>
                  </a:lnTo>
                  <a:lnTo>
                    <a:pt x="491420" y="315824"/>
                  </a:lnTo>
                  <a:lnTo>
                    <a:pt x="478002" y="353177"/>
                  </a:lnTo>
                  <a:lnTo>
                    <a:pt x="459065" y="387563"/>
                  </a:lnTo>
                  <a:lnTo>
                    <a:pt x="435132" y="418423"/>
                  </a:lnTo>
                  <a:lnTo>
                    <a:pt x="406723" y="445196"/>
                  </a:lnTo>
                  <a:lnTo>
                    <a:pt x="374363" y="467323"/>
                  </a:lnTo>
                  <a:lnTo>
                    <a:pt x="338572" y="484245"/>
                  </a:lnTo>
                  <a:lnTo>
                    <a:pt x="299873" y="495400"/>
                  </a:lnTo>
                  <a:lnTo>
                    <a:pt x="258787" y="500230"/>
                  </a:lnTo>
                  <a:lnTo>
                    <a:pt x="213719" y="497781"/>
                  </a:lnTo>
                  <a:lnTo>
                    <a:pt x="171022" y="487657"/>
                  </a:lnTo>
                  <a:lnTo>
                    <a:pt x="131426" y="470536"/>
                  </a:lnTo>
                  <a:lnTo>
                    <a:pt x="95665" y="447101"/>
                  </a:lnTo>
                  <a:lnTo>
                    <a:pt x="64471" y="418032"/>
                  </a:lnTo>
                  <a:lnTo>
                    <a:pt x="38575" y="384009"/>
                  </a:lnTo>
                  <a:lnTo>
                    <a:pt x="18709" y="345713"/>
                  </a:lnTo>
                  <a:lnTo>
                    <a:pt x="5607" y="303824"/>
                  </a:lnTo>
                  <a:lnTo>
                    <a:pt x="0" y="259023"/>
                  </a:lnTo>
                </a:path>
              </a:pathLst>
            </a:custGeom>
            <a:ln w="18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">
              <a:extLst>
                <a:ext uri="{FF2B5EF4-FFF2-40B4-BE49-F238E27FC236}">
                  <a16:creationId xmlns:a16="http://schemas.microsoft.com/office/drawing/2014/main" id="{2E2EE2B8-E374-5032-A652-05B2A4103BD5}"/>
                </a:ext>
              </a:extLst>
            </p:cNvPr>
            <p:cNvSpPr/>
            <p:nvPr/>
          </p:nvSpPr>
          <p:spPr>
            <a:xfrm>
              <a:off x="3931285" y="10055438"/>
              <a:ext cx="499745" cy="500380"/>
            </a:xfrm>
            <a:custGeom>
              <a:avLst/>
              <a:gdLst/>
              <a:ahLst/>
              <a:cxnLst/>
              <a:rect l="l" t="t" r="r" b="b"/>
              <a:pathLst>
                <a:path w="499745" h="500379">
                  <a:moveTo>
                    <a:pt x="248427" y="0"/>
                  </a:moveTo>
                  <a:lnTo>
                    <a:pt x="206962" y="3698"/>
                  </a:lnTo>
                  <a:lnTo>
                    <a:pt x="167794" y="13828"/>
                  </a:lnTo>
                  <a:lnTo>
                    <a:pt x="131447" y="29827"/>
                  </a:lnTo>
                  <a:lnTo>
                    <a:pt x="98445" y="51135"/>
                  </a:lnTo>
                  <a:lnTo>
                    <a:pt x="69311" y="77190"/>
                  </a:lnTo>
                  <a:lnTo>
                    <a:pt x="44569" y="107429"/>
                  </a:lnTo>
                  <a:lnTo>
                    <a:pt x="24743" y="141293"/>
                  </a:lnTo>
                  <a:lnTo>
                    <a:pt x="10357" y="178219"/>
                  </a:lnTo>
                  <a:lnTo>
                    <a:pt x="1935" y="217646"/>
                  </a:lnTo>
                  <a:lnTo>
                    <a:pt x="0" y="259013"/>
                  </a:lnTo>
                  <a:lnTo>
                    <a:pt x="5607" y="303814"/>
                  </a:lnTo>
                  <a:lnTo>
                    <a:pt x="18708" y="345704"/>
                  </a:lnTo>
                  <a:lnTo>
                    <a:pt x="38572" y="384001"/>
                  </a:lnTo>
                  <a:lnTo>
                    <a:pt x="64467" y="418025"/>
                  </a:lnTo>
                  <a:lnTo>
                    <a:pt x="95661" y="447095"/>
                  </a:lnTo>
                  <a:lnTo>
                    <a:pt x="131422" y="470531"/>
                  </a:lnTo>
                  <a:lnTo>
                    <a:pt x="171017" y="487651"/>
                  </a:lnTo>
                  <a:lnTo>
                    <a:pt x="213717" y="497774"/>
                  </a:lnTo>
                  <a:lnTo>
                    <a:pt x="258787" y="500220"/>
                  </a:lnTo>
                  <a:lnTo>
                    <a:pt x="299873" y="495390"/>
                  </a:lnTo>
                  <a:lnTo>
                    <a:pt x="338572" y="484235"/>
                  </a:lnTo>
                  <a:lnTo>
                    <a:pt x="374363" y="467314"/>
                  </a:lnTo>
                  <a:lnTo>
                    <a:pt x="406723" y="445188"/>
                  </a:lnTo>
                  <a:lnTo>
                    <a:pt x="435131" y="418416"/>
                  </a:lnTo>
                  <a:lnTo>
                    <a:pt x="459064" y="387557"/>
                  </a:lnTo>
                  <a:lnTo>
                    <a:pt x="478001" y="353172"/>
                  </a:lnTo>
                  <a:lnTo>
                    <a:pt x="491418" y="315820"/>
                  </a:lnTo>
                  <a:lnTo>
                    <a:pt x="498794" y="276061"/>
                  </a:lnTo>
                  <a:lnTo>
                    <a:pt x="499607" y="234454"/>
                  </a:lnTo>
                  <a:lnTo>
                    <a:pt x="493335" y="191560"/>
                  </a:lnTo>
                  <a:lnTo>
                    <a:pt x="479454" y="147937"/>
                  </a:lnTo>
                  <a:lnTo>
                    <a:pt x="457444" y="104146"/>
                  </a:lnTo>
                  <a:lnTo>
                    <a:pt x="426782" y="60747"/>
                  </a:lnTo>
                  <a:lnTo>
                    <a:pt x="381367" y="33106"/>
                  </a:lnTo>
                  <a:lnTo>
                    <a:pt x="336153" y="14142"/>
                  </a:lnTo>
                  <a:lnTo>
                    <a:pt x="291665" y="3294"/>
                  </a:lnTo>
                  <a:lnTo>
                    <a:pt x="2484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3">
              <a:extLst>
                <a:ext uri="{FF2B5EF4-FFF2-40B4-BE49-F238E27FC236}">
                  <a16:creationId xmlns:a16="http://schemas.microsoft.com/office/drawing/2014/main" id="{863BBA01-E3A6-58F5-A86A-AC90946360F9}"/>
                </a:ext>
              </a:extLst>
            </p:cNvPr>
            <p:cNvSpPr/>
            <p:nvPr/>
          </p:nvSpPr>
          <p:spPr>
            <a:xfrm>
              <a:off x="3931285" y="10055438"/>
              <a:ext cx="499745" cy="500380"/>
            </a:xfrm>
            <a:custGeom>
              <a:avLst/>
              <a:gdLst/>
              <a:ahLst/>
              <a:cxnLst/>
              <a:rect l="l" t="t" r="r" b="b"/>
              <a:pathLst>
                <a:path w="499745" h="500379">
                  <a:moveTo>
                    <a:pt x="0" y="259013"/>
                  </a:moveTo>
                  <a:lnTo>
                    <a:pt x="1935" y="217646"/>
                  </a:lnTo>
                  <a:lnTo>
                    <a:pt x="10357" y="178219"/>
                  </a:lnTo>
                  <a:lnTo>
                    <a:pt x="24743" y="141293"/>
                  </a:lnTo>
                  <a:lnTo>
                    <a:pt x="44569" y="107429"/>
                  </a:lnTo>
                  <a:lnTo>
                    <a:pt x="69311" y="77190"/>
                  </a:lnTo>
                  <a:lnTo>
                    <a:pt x="98445" y="51135"/>
                  </a:lnTo>
                  <a:lnTo>
                    <a:pt x="131447" y="29827"/>
                  </a:lnTo>
                  <a:lnTo>
                    <a:pt x="167794" y="13828"/>
                  </a:lnTo>
                  <a:lnTo>
                    <a:pt x="206962" y="3698"/>
                  </a:lnTo>
                  <a:lnTo>
                    <a:pt x="248427" y="0"/>
                  </a:lnTo>
                  <a:lnTo>
                    <a:pt x="291665" y="3294"/>
                  </a:lnTo>
                  <a:lnTo>
                    <a:pt x="336153" y="14142"/>
                  </a:lnTo>
                  <a:lnTo>
                    <a:pt x="381367" y="33106"/>
                  </a:lnTo>
                  <a:lnTo>
                    <a:pt x="426782" y="60747"/>
                  </a:lnTo>
                  <a:lnTo>
                    <a:pt x="457444" y="104146"/>
                  </a:lnTo>
                  <a:lnTo>
                    <a:pt x="479454" y="147937"/>
                  </a:lnTo>
                  <a:lnTo>
                    <a:pt x="493335" y="191560"/>
                  </a:lnTo>
                  <a:lnTo>
                    <a:pt x="499607" y="234454"/>
                  </a:lnTo>
                  <a:lnTo>
                    <a:pt x="498794" y="276061"/>
                  </a:lnTo>
                  <a:lnTo>
                    <a:pt x="491418" y="315820"/>
                  </a:lnTo>
                  <a:lnTo>
                    <a:pt x="478001" y="353172"/>
                  </a:lnTo>
                  <a:lnTo>
                    <a:pt x="459064" y="387557"/>
                  </a:lnTo>
                  <a:lnTo>
                    <a:pt x="435131" y="418416"/>
                  </a:lnTo>
                  <a:lnTo>
                    <a:pt x="406723" y="445188"/>
                  </a:lnTo>
                  <a:lnTo>
                    <a:pt x="374363" y="467314"/>
                  </a:lnTo>
                  <a:lnTo>
                    <a:pt x="338572" y="484235"/>
                  </a:lnTo>
                  <a:lnTo>
                    <a:pt x="299873" y="495390"/>
                  </a:lnTo>
                  <a:lnTo>
                    <a:pt x="258787" y="500220"/>
                  </a:lnTo>
                  <a:lnTo>
                    <a:pt x="213717" y="497774"/>
                  </a:lnTo>
                  <a:lnTo>
                    <a:pt x="171017" y="487651"/>
                  </a:lnTo>
                  <a:lnTo>
                    <a:pt x="131422" y="470531"/>
                  </a:lnTo>
                  <a:lnTo>
                    <a:pt x="95661" y="447095"/>
                  </a:lnTo>
                  <a:lnTo>
                    <a:pt x="64467" y="418025"/>
                  </a:lnTo>
                  <a:lnTo>
                    <a:pt x="38572" y="384001"/>
                  </a:lnTo>
                  <a:lnTo>
                    <a:pt x="18708" y="345704"/>
                  </a:lnTo>
                  <a:lnTo>
                    <a:pt x="5607" y="303814"/>
                  </a:lnTo>
                  <a:lnTo>
                    <a:pt x="0" y="259013"/>
                  </a:lnTo>
                </a:path>
              </a:pathLst>
            </a:custGeom>
            <a:ln w="18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4">
              <a:extLst>
                <a:ext uri="{FF2B5EF4-FFF2-40B4-BE49-F238E27FC236}">
                  <a16:creationId xmlns:a16="http://schemas.microsoft.com/office/drawing/2014/main" id="{1BF44F11-E310-39AD-E082-BC89981F5F22}"/>
                </a:ext>
              </a:extLst>
            </p:cNvPr>
            <p:cNvSpPr/>
            <p:nvPr/>
          </p:nvSpPr>
          <p:spPr>
            <a:xfrm>
              <a:off x="5412138" y="0"/>
              <a:ext cx="2054860" cy="3582035"/>
            </a:xfrm>
            <a:custGeom>
              <a:avLst/>
              <a:gdLst/>
              <a:ahLst/>
              <a:cxnLst/>
              <a:rect l="l" t="t" r="r" b="b"/>
              <a:pathLst>
                <a:path w="2054859" h="3582035">
                  <a:moveTo>
                    <a:pt x="0" y="3581461"/>
                  </a:moveTo>
                  <a:lnTo>
                    <a:pt x="2054599" y="0"/>
                  </a:lnTo>
                </a:path>
              </a:pathLst>
            </a:custGeom>
            <a:ln w="18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4" name="object 15">
              <a:extLst>
                <a:ext uri="{FF2B5EF4-FFF2-40B4-BE49-F238E27FC236}">
                  <a16:creationId xmlns:a16="http://schemas.microsoft.com/office/drawing/2014/main" id="{03157150-5ED0-1067-9DFA-7E22E986D81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832273" y="6389561"/>
              <a:ext cx="2290757" cy="2209800"/>
            </a:xfrm>
            <a:prstGeom prst="rect">
              <a:avLst/>
            </a:prstGeom>
          </p:spPr>
        </p:pic>
        <p:pic>
          <p:nvPicPr>
            <p:cNvPr id="125" name="object 16">
              <a:extLst>
                <a:ext uri="{FF2B5EF4-FFF2-40B4-BE49-F238E27FC236}">
                  <a16:creationId xmlns:a16="http://schemas.microsoft.com/office/drawing/2014/main" id="{CDCAB198-DB27-A07E-6D07-D62F90305BA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63745" y="2126849"/>
              <a:ext cx="3529680" cy="3454400"/>
            </a:xfrm>
            <a:prstGeom prst="rect">
              <a:avLst/>
            </a:prstGeom>
          </p:spPr>
        </p:pic>
        <p:pic>
          <p:nvPicPr>
            <p:cNvPr id="126" name="object 17">
              <a:extLst>
                <a:ext uri="{FF2B5EF4-FFF2-40B4-BE49-F238E27FC236}">
                  <a16:creationId xmlns:a16="http://schemas.microsoft.com/office/drawing/2014/main" id="{69C3DF46-E475-A6E3-E6CE-6D9002C5EB1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5798" y="5149207"/>
              <a:ext cx="2704548" cy="2730500"/>
            </a:xfrm>
            <a:prstGeom prst="rect">
              <a:avLst/>
            </a:prstGeom>
          </p:spPr>
        </p:pic>
        <p:sp>
          <p:nvSpPr>
            <p:cNvPr id="127" name="object 18">
              <a:extLst>
                <a:ext uri="{FF2B5EF4-FFF2-40B4-BE49-F238E27FC236}">
                  <a16:creationId xmlns:a16="http://schemas.microsoft.com/office/drawing/2014/main" id="{A2E19C30-6FEA-3B9E-F57D-F110ED07A731}"/>
                </a:ext>
              </a:extLst>
            </p:cNvPr>
            <p:cNvSpPr/>
            <p:nvPr/>
          </p:nvSpPr>
          <p:spPr>
            <a:xfrm>
              <a:off x="5162167" y="3331325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244903" y="0"/>
                  </a:moveTo>
                  <a:lnTo>
                    <a:pt x="199524" y="5057"/>
                  </a:lnTo>
                  <a:lnTo>
                    <a:pt x="157053" y="17797"/>
                  </a:lnTo>
                  <a:lnTo>
                    <a:pt x="118189" y="37467"/>
                  </a:lnTo>
                  <a:lnTo>
                    <a:pt x="83633" y="63316"/>
                  </a:lnTo>
                  <a:lnTo>
                    <a:pt x="54086" y="94593"/>
                  </a:lnTo>
                  <a:lnTo>
                    <a:pt x="30249" y="130548"/>
                  </a:lnTo>
                  <a:lnTo>
                    <a:pt x="12822" y="170429"/>
                  </a:lnTo>
                  <a:lnTo>
                    <a:pt x="2505" y="213485"/>
                  </a:lnTo>
                  <a:lnTo>
                    <a:pt x="0" y="258965"/>
                  </a:lnTo>
                  <a:lnTo>
                    <a:pt x="5612" y="303767"/>
                  </a:lnTo>
                  <a:lnTo>
                    <a:pt x="18717" y="345656"/>
                  </a:lnTo>
                  <a:lnTo>
                    <a:pt x="38582" y="383954"/>
                  </a:lnTo>
                  <a:lnTo>
                    <a:pt x="64476" y="417978"/>
                  </a:lnTo>
                  <a:lnTo>
                    <a:pt x="95668" y="447048"/>
                  </a:lnTo>
                  <a:lnTo>
                    <a:pt x="131426" y="470484"/>
                  </a:lnTo>
                  <a:lnTo>
                    <a:pt x="171020" y="487603"/>
                  </a:lnTo>
                  <a:lnTo>
                    <a:pt x="213717" y="497727"/>
                  </a:lnTo>
                  <a:lnTo>
                    <a:pt x="258787" y="500173"/>
                  </a:lnTo>
                  <a:lnTo>
                    <a:pt x="303945" y="494486"/>
                  </a:lnTo>
                  <a:lnTo>
                    <a:pt x="346140" y="481184"/>
                  </a:lnTo>
                  <a:lnTo>
                    <a:pt x="384671" y="461017"/>
                  </a:lnTo>
                  <a:lnTo>
                    <a:pt x="418840" y="434734"/>
                  </a:lnTo>
                  <a:lnTo>
                    <a:pt x="447948" y="403086"/>
                  </a:lnTo>
                  <a:lnTo>
                    <a:pt x="471295" y="366821"/>
                  </a:lnTo>
                  <a:lnTo>
                    <a:pt x="488183" y="326690"/>
                  </a:lnTo>
                  <a:lnTo>
                    <a:pt x="497913" y="283441"/>
                  </a:lnTo>
                  <a:lnTo>
                    <a:pt x="499785" y="237825"/>
                  </a:lnTo>
                  <a:lnTo>
                    <a:pt x="492410" y="189403"/>
                  </a:lnTo>
                  <a:lnTo>
                    <a:pt x="475886" y="144309"/>
                  </a:lnTo>
                  <a:lnTo>
                    <a:pt x="451290" y="103549"/>
                  </a:lnTo>
                  <a:lnTo>
                    <a:pt x="419699" y="68130"/>
                  </a:lnTo>
                  <a:lnTo>
                    <a:pt x="382188" y="39058"/>
                  </a:lnTo>
                  <a:lnTo>
                    <a:pt x="339834" y="17342"/>
                  </a:lnTo>
                  <a:lnTo>
                    <a:pt x="293714" y="3987"/>
                  </a:lnTo>
                  <a:lnTo>
                    <a:pt x="2449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9">
              <a:extLst>
                <a:ext uri="{FF2B5EF4-FFF2-40B4-BE49-F238E27FC236}">
                  <a16:creationId xmlns:a16="http://schemas.microsoft.com/office/drawing/2014/main" id="{10865185-0ECD-D348-F7D3-57A3843506CD}"/>
                </a:ext>
              </a:extLst>
            </p:cNvPr>
            <p:cNvSpPr/>
            <p:nvPr/>
          </p:nvSpPr>
          <p:spPr>
            <a:xfrm>
              <a:off x="5162167" y="3331325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0" y="258965"/>
                  </a:moveTo>
                  <a:lnTo>
                    <a:pt x="2505" y="213485"/>
                  </a:lnTo>
                  <a:lnTo>
                    <a:pt x="12822" y="170429"/>
                  </a:lnTo>
                  <a:lnTo>
                    <a:pt x="30249" y="130548"/>
                  </a:lnTo>
                  <a:lnTo>
                    <a:pt x="54086" y="94593"/>
                  </a:lnTo>
                  <a:lnTo>
                    <a:pt x="83633" y="63316"/>
                  </a:lnTo>
                  <a:lnTo>
                    <a:pt x="118189" y="37467"/>
                  </a:lnTo>
                  <a:lnTo>
                    <a:pt x="157053" y="17797"/>
                  </a:lnTo>
                  <a:lnTo>
                    <a:pt x="199524" y="5057"/>
                  </a:lnTo>
                  <a:lnTo>
                    <a:pt x="244903" y="0"/>
                  </a:lnTo>
                  <a:lnTo>
                    <a:pt x="293714" y="3987"/>
                  </a:lnTo>
                  <a:lnTo>
                    <a:pt x="339834" y="17342"/>
                  </a:lnTo>
                  <a:lnTo>
                    <a:pt x="382188" y="39058"/>
                  </a:lnTo>
                  <a:lnTo>
                    <a:pt x="419699" y="68130"/>
                  </a:lnTo>
                  <a:lnTo>
                    <a:pt x="451290" y="103549"/>
                  </a:lnTo>
                  <a:lnTo>
                    <a:pt x="475886" y="144309"/>
                  </a:lnTo>
                  <a:lnTo>
                    <a:pt x="492410" y="189403"/>
                  </a:lnTo>
                  <a:lnTo>
                    <a:pt x="499785" y="237825"/>
                  </a:lnTo>
                  <a:lnTo>
                    <a:pt x="497913" y="283441"/>
                  </a:lnTo>
                  <a:lnTo>
                    <a:pt x="488183" y="326690"/>
                  </a:lnTo>
                  <a:lnTo>
                    <a:pt x="471295" y="366821"/>
                  </a:lnTo>
                  <a:lnTo>
                    <a:pt x="447948" y="403086"/>
                  </a:lnTo>
                  <a:lnTo>
                    <a:pt x="418840" y="434734"/>
                  </a:lnTo>
                  <a:lnTo>
                    <a:pt x="384671" y="461017"/>
                  </a:lnTo>
                  <a:lnTo>
                    <a:pt x="346140" y="481184"/>
                  </a:lnTo>
                  <a:lnTo>
                    <a:pt x="303945" y="494486"/>
                  </a:lnTo>
                  <a:lnTo>
                    <a:pt x="258787" y="500173"/>
                  </a:lnTo>
                  <a:lnTo>
                    <a:pt x="213717" y="497727"/>
                  </a:lnTo>
                  <a:lnTo>
                    <a:pt x="171020" y="487603"/>
                  </a:lnTo>
                  <a:lnTo>
                    <a:pt x="131426" y="470484"/>
                  </a:lnTo>
                  <a:lnTo>
                    <a:pt x="95668" y="447048"/>
                  </a:lnTo>
                  <a:lnTo>
                    <a:pt x="64476" y="417978"/>
                  </a:lnTo>
                  <a:lnTo>
                    <a:pt x="38582" y="383954"/>
                  </a:lnTo>
                  <a:lnTo>
                    <a:pt x="18717" y="345656"/>
                  </a:lnTo>
                  <a:lnTo>
                    <a:pt x="5612" y="303767"/>
                  </a:lnTo>
                  <a:lnTo>
                    <a:pt x="0" y="258965"/>
                  </a:lnTo>
                </a:path>
              </a:pathLst>
            </a:custGeom>
            <a:ln w="18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20">
              <a:extLst>
                <a:ext uri="{FF2B5EF4-FFF2-40B4-BE49-F238E27FC236}">
                  <a16:creationId xmlns:a16="http://schemas.microsoft.com/office/drawing/2014/main" id="{D5C31B7D-3A90-F9BB-77D1-55CEA9D9D28F}"/>
                </a:ext>
              </a:extLst>
            </p:cNvPr>
            <p:cNvSpPr/>
            <p:nvPr/>
          </p:nvSpPr>
          <p:spPr>
            <a:xfrm>
              <a:off x="491220" y="451159"/>
              <a:ext cx="3832860" cy="2482215"/>
            </a:xfrm>
            <a:custGeom>
              <a:avLst/>
              <a:gdLst/>
              <a:ahLst/>
              <a:cxnLst/>
              <a:rect l="l" t="t" r="r" b="b"/>
              <a:pathLst>
                <a:path w="3832860" h="2482215">
                  <a:moveTo>
                    <a:pt x="3832344" y="0"/>
                  </a:moveTo>
                  <a:lnTo>
                    <a:pt x="0" y="0"/>
                  </a:lnTo>
                  <a:lnTo>
                    <a:pt x="0" y="2481599"/>
                  </a:lnTo>
                  <a:lnTo>
                    <a:pt x="3832344" y="2481599"/>
                  </a:lnTo>
                  <a:lnTo>
                    <a:pt x="38323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21">
              <a:extLst>
                <a:ext uri="{FF2B5EF4-FFF2-40B4-BE49-F238E27FC236}">
                  <a16:creationId xmlns:a16="http://schemas.microsoft.com/office/drawing/2014/main" id="{8884DB0F-2760-343A-54CC-DE970542E75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3903" y="565427"/>
              <a:ext cx="3316464" cy="2111410"/>
            </a:xfrm>
            <a:prstGeom prst="rect">
              <a:avLst/>
            </a:prstGeom>
          </p:spPr>
        </p:pic>
        <p:sp>
          <p:nvSpPr>
            <p:cNvPr id="131" name="object 22">
              <a:extLst>
                <a:ext uri="{FF2B5EF4-FFF2-40B4-BE49-F238E27FC236}">
                  <a16:creationId xmlns:a16="http://schemas.microsoft.com/office/drawing/2014/main" id="{AE7D8FFF-6B72-C15E-72B1-4BE44BACC8A9}"/>
                </a:ext>
              </a:extLst>
            </p:cNvPr>
            <p:cNvSpPr/>
            <p:nvPr/>
          </p:nvSpPr>
          <p:spPr>
            <a:xfrm>
              <a:off x="6807745" y="5470380"/>
              <a:ext cx="7941309" cy="3662045"/>
            </a:xfrm>
            <a:custGeom>
              <a:avLst/>
              <a:gdLst/>
              <a:ahLst/>
              <a:cxnLst/>
              <a:rect l="l" t="t" r="r" b="b"/>
              <a:pathLst>
                <a:path w="7941309" h="3662045">
                  <a:moveTo>
                    <a:pt x="3319804" y="0"/>
                  </a:moveTo>
                  <a:lnTo>
                    <a:pt x="0" y="0"/>
                  </a:lnTo>
                  <a:lnTo>
                    <a:pt x="0" y="3661532"/>
                  </a:lnTo>
                  <a:lnTo>
                    <a:pt x="6857267" y="3660412"/>
                  </a:lnTo>
                  <a:lnTo>
                    <a:pt x="7940690" y="1000974"/>
                  </a:lnTo>
                  <a:lnTo>
                    <a:pt x="3342589" y="1016241"/>
                  </a:lnTo>
                  <a:lnTo>
                    <a:pt x="33198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32" name="object 24">
              <a:extLst>
                <a:ext uri="{FF2B5EF4-FFF2-40B4-BE49-F238E27FC236}">
                  <a16:creationId xmlns:a16="http://schemas.microsoft.com/office/drawing/2014/main" id="{89EB5773-508A-0039-80D7-F9DCEE3D008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59240" y="9132425"/>
              <a:ext cx="4937544" cy="1800304"/>
            </a:xfrm>
            <a:prstGeom prst="rect">
              <a:avLst/>
            </a:prstGeom>
          </p:spPr>
        </p:pic>
        <p:sp>
          <p:nvSpPr>
            <p:cNvPr id="133" name="object 25">
              <a:extLst>
                <a:ext uri="{FF2B5EF4-FFF2-40B4-BE49-F238E27FC236}">
                  <a16:creationId xmlns:a16="http://schemas.microsoft.com/office/drawing/2014/main" id="{3A7EA117-DCFE-B0BB-DC40-4548EF6B32B5}"/>
                </a:ext>
              </a:extLst>
            </p:cNvPr>
            <p:cNvSpPr/>
            <p:nvPr/>
          </p:nvSpPr>
          <p:spPr>
            <a:xfrm>
              <a:off x="429023" y="9296910"/>
              <a:ext cx="2598420" cy="1710689"/>
            </a:xfrm>
            <a:custGeom>
              <a:avLst/>
              <a:gdLst/>
              <a:ahLst/>
              <a:cxnLst/>
              <a:rect l="l" t="t" r="r" b="b"/>
              <a:pathLst>
                <a:path w="2598420" h="1710690">
                  <a:moveTo>
                    <a:pt x="2598318" y="0"/>
                  </a:moveTo>
                  <a:lnTo>
                    <a:pt x="0" y="0"/>
                  </a:lnTo>
                  <a:lnTo>
                    <a:pt x="0" y="1710283"/>
                  </a:lnTo>
                  <a:lnTo>
                    <a:pt x="2598318" y="1710283"/>
                  </a:lnTo>
                  <a:lnTo>
                    <a:pt x="25983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34" name="object 26">
              <a:extLst>
                <a:ext uri="{FF2B5EF4-FFF2-40B4-BE49-F238E27FC236}">
                  <a16:creationId xmlns:a16="http://schemas.microsoft.com/office/drawing/2014/main" id="{814E5479-9D23-BA16-9146-D85AB7A38E3C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58013" y="9651116"/>
              <a:ext cx="1183963" cy="180622"/>
            </a:xfrm>
            <a:prstGeom prst="rect">
              <a:avLst/>
            </a:prstGeom>
          </p:spPr>
        </p:pic>
        <p:sp>
          <p:nvSpPr>
            <p:cNvPr id="135" name="object 27">
              <a:extLst>
                <a:ext uri="{FF2B5EF4-FFF2-40B4-BE49-F238E27FC236}">
                  <a16:creationId xmlns:a16="http://schemas.microsoft.com/office/drawing/2014/main" id="{71697C6D-AA3A-5074-59A1-34EC47ED446B}"/>
                </a:ext>
              </a:extLst>
            </p:cNvPr>
            <p:cNvSpPr/>
            <p:nvPr/>
          </p:nvSpPr>
          <p:spPr>
            <a:xfrm>
              <a:off x="1292387" y="10316495"/>
              <a:ext cx="57785" cy="328930"/>
            </a:xfrm>
            <a:custGeom>
              <a:avLst/>
              <a:gdLst/>
              <a:ahLst/>
              <a:cxnLst/>
              <a:rect l="l" t="t" r="r" b="b"/>
              <a:pathLst>
                <a:path w="57784" h="328929">
                  <a:moveTo>
                    <a:pt x="57558" y="0"/>
                  </a:moveTo>
                  <a:lnTo>
                    <a:pt x="32889" y="0"/>
                  </a:lnTo>
                  <a:lnTo>
                    <a:pt x="0" y="0"/>
                  </a:lnTo>
                  <a:lnTo>
                    <a:pt x="0" y="328900"/>
                  </a:lnTo>
                  <a:lnTo>
                    <a:pt x="57558" y="328900"/>
                  </a:lnTo>
                  <a:lnTo>
                    <a:pt x="57558" y="0"/>
                  </a:lnTo>
                  <a:close/>
                </a:path>
              </a:pathLst>
            </a:custGeom>
            <a:solidFill>
              <a:srgbClr val="F8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28">
              <a:extLst>
                <a:ext uri="{FF2B5EF4-FFF2-40B4-BE49-F238E27FC236}">
                  <a16:creationId xmlns:a16="http://schemas.microsoft.com/office/drawing/2014/main" id="{A7A98EBC-715C-5B4C-6758-BB0CF2AEA928}"/>
                </a:ext>
              </a:extLst>
            </p:cNvPr>
            <p:cNvSpPr/>
            <p:nvPr/>
          </p:nvSpPr>
          <p:spPr>
            <a:xfrm>
              <a:off x="1292387" y="9985948"/>
              <a:ext cx="57785" cy="330835"/>
            </a:xfrm>
            <a:custGeom>
              <a:avLst/>
              <a:gdLst/>
              <a:ahLst/>
              <a:cxnLst/>
              <a:rect l="l" t="t" r="r" b="b"/>
              <a:pathLst>
                <a:path w="57784" h="330834">
                  <a:moveTo>
                    <a:pt x="57558" y="0"/>
                  </a:moveTo>
                  <a:lnTo>
                    <a:pt x="32889" y="0"/>
                  </a:lnTo>
                  <a:lnTo>
                    <a:pt x="0" y="0"/>
                  </a:lnTo>
                  <a:lnTo>
                    <a:pt x="0" y="330544"/>
                  </a:lnTo>
                  <a:lnTo>
                    <a:pt x="57558" y="330544"/>
                  </a:lnTo>
                  <a:lnTo>
                    <a:pt x="57558" y="0"/>
                  </a:lnTo>
                  <a:close/>
                </a:path>
              </a:pathLst>
            </a:custGeom>
            <a:solidFill>
              <a:srgbClr val="E30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7" name="object 29">
              <a:extLst>
                <a:ext uri="{FF2B5EF4-FFF2-40B4-BE49-F238E27FC236}">
                  <a16:creationId xmlns:a16="http://schemas.microsoft.com/office/drawing/2014/main" id="{98B40996-CF3F-7C65-FA9F-A38F6A14A492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8460" y="9643076"/>
              <a:ext cx="384061" cy="358140"/>
            </a:xfrm>
            <a:prstGeom prst="rect">
              <a:avLst/>
            </a:prstGeom>
          </p:spPr>
        </p:pic>
        <p:sp>
          <p:nvSpPr>
            <p:cNvPr id="138" name="object 30">
              <a:extLst>
                <a:ext uri="{FF2B5EF4-FFF2-40B4-BE49-F238E27FC236}">
                  <a16:creationId xmlns:a16="http://schemas.microsoft.com/office/drawing/2014/main" id="{B0AE24CB-396F-3E1B-5409-CDDD1D213787}"/>
                </a:ext>
              </a:extLst>
            </p:cNvPr>
            <p:cNvSpPr/>
            <p:nvPr/>
          </p:nvSpPr>
          <p:spPr>
            <a:xfrm>
              <a:off x="1292386" y="9658701"/>
              <a:ext cx="57785" cy="328930"/>
            </a:xfrm>
            <a:custGeom>
              <a:avLst/>
              <a:gdLst/>
              <a:ahLst/>
              <a:cxnLst/>
              <a:rect l="l" t="t" r="r" b="b"/>
              <a:pathLst>
                <a:path w="57784" h="328929">
                  <a:moveTo>
                    <a:pt x="57558" y="0"/>
                  </a:moveTo>
                  <a:lnTo>
                    <a:pt x="0" y="0"/>
                  </a:lnTo>
                  <a:lnTo>
                    <a:pt x="0" y="328890"/>
                  </a:lnTo>
                  <a:lnTo>
                    <a:pt x="57558" y="328890"/>
                  </a:lnTo>
                  <a:lnTo>
                    <a:pt x="575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22">
            <a:extLst>
              <a:ext uri="{FF2B5EF4-FFF2-40B4-BE49-F238E27FC236}">
                <a16:creationId xmlns:a16="http://schemas.microsoft.com/office/drawing/2014/main" id="{F8749C6B-D044-85CA-0FAB-5044A777D59C}"/>
              </a:ext>
            </a:extLst>
          </p:cNvPr>
          <p:cNvSpPr/>
          <p:nvPr userDrawn="1"/>
        </p:nvSpPr>
        <p:spPr>
          <a:xfrm>
            <a:off x="6426745" y="5458315"/>
            <a:ext cx="7941309" cy="3662045"/>
          </a:xfrm>
          <a:custGeom>
            <a:avLst/>
            <a:gdLst/>
            <a:ahLst/>
            <a:cxnLst/>
            <a:rect l="l" t="t" r="r" b="b"/>
            <a:pathLst>
              <a:path w="7941309" h="3662045">
                <a:moveTo>
                  <a:pt x="3319804" y="0"/>
                </a:moveTo>
                <a:lnTo>
                  <a:pt x="0" y="0"/>
                </a:lnTo>
                <a:lnTo>
                  <a:pt x="0" y="3661532"/>
                </a:lnTo>
                <a:lnTo>
                  <a:pt x="6857267" y="3660412"/>
                </a:lnTo>
                <a:lnTo>
                  <a:pt x="7940690" y="1000974"/>
                </a:lnTo>
                <a:lnTo>
                  <a:pt x="3342589" y="1016241"/>
                </a:lnTo>
                <a:lnTo>
                  <a:pt x="33198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9" name="Rechteck 138">
            <a:extLst>
              <a:ext uri="{FF2B5EF4-FFF2-40B4-BE49-F238E27FC236}">
                <a16:creationId xmlns:a16="http://schemas.microsoft.com/office/drawing/2014/main" id="{3A67B629-4491-F692-5336-141ED08C1C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98450" y="-1"/>
            <a:ext cx="4495800" cy="2676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0" name="object 18">
            <a:extLst>
              <a:ext uri="{FF2B5EF4-FFF2-40B4-BE49-F238E27FC236}">
                <a16:creationId xmlns:a16="http://schemas.microsoft.com/office/drawing/2014/main" id="{9D6EBB7D-5586-BB41-ACC3-8C66F40F4224}"/>
              </a:ext>
            </a:extLst>
          </p:cNvPr>
          <p:cNvPicPr/>
          <p:nvPr userDrawn="1"/>
        </p:nvPicPr>
        <p:blipFill>
          <a:blip r:embed="rId9" cstate="print"/>
          <a:stretch>
            <a:fillRect/>
          </a:stretch>
        </p:blipFill>
        <p:spPr>
          <a:xfrm>
            <a:off x="856027" y="647126"/>
            <a:ext cx="3124982" cy="194035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826A3B5-EBDC-1E5E-39D6-7413D8BBE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0109" y="5556196"/>
            <a:ext cx="7412381" cy="2434572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00000"/>
              </a:lnSpc>
              <a:defRPr sz="8000" b="1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de-DE" dirty="0"/>
              <a:t>DWIH </a:t>
            </a:r>
            <a:br>
              <a:rPr lang="de-DE" dirty="0"/>
            </a:br>
            <a:r>
              <a:rPr lang="de-DE" dirty="0"/>
              <a:t>NETZWERKTAG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489F06C-F0A4-8495-9D2A-8C4E86CF5D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00109" y="8144313"/>
            <a:ext cx="7412381" cy="8106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0" i="0"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26. Juni 2024, Berlin</a:t>
            </a:r>
          </a:p>
        </p:txBody>
      </p:sp>
    </p:spTree>
    <p:extLst>
      <p:ext uri="{BB962C8B-B14F-4D97-AF65-F5344CB8AC3E}">
        <p14:creationId xmlns:p14="http://schemas.microsoft.com/office/powerpoint/2010/main" val="4124397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lei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ject 18">
            <a:extLst>
              <a:ext uri="{FF2B5EF4-FFF2-40B4-BE49-F238E27FC236}">
                <a16:creationId xmlns:a16="http://schemas.microsoft.com/office/drawing/2014/main" id="{EECF53E1-D16D-8D01-D8D4-042BAC132058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56027" y="647126"/>
            <a:ext cx="3124982" cy="1940353"/>
          </a:xfrm>
          <a:prstGeom prst="rect">
            <a:avLst/>
          </a:prstGeom>
        </p:spPr>
      </p:pic>
      <p:grpSp>
        <p:nvGrpSpPr>
          <p:cNvPr id="2" name="object 4">
            <a:extLst>
              <a:ext uri="{FF2B5EF4-FFF2-40B4-BE49-F238E27FC236}">
                <a16:creationId xmlns:a16="http://schemas.microsoft.com/office/drawing/2014/main" id="{199E0721-FC98-0EA4-B8C9-D5A677167430}"/>
              </a:ext>
            </a:extLst>
          </p:cNvPr>
          <p:cNvGrpSpPr/>
          <p:nvPr userDrawn="1"/>
        </p:nvGrpSpPr>
        <p:grpSpPr>
          <a:xfrm>
            <a:off x="8429018" y="-5868"/>
            <a:ext cx="11681460" cy="5892165"/>
            <a:chOff x="8429018" y="-5868"/>
            <a:chExt cx="11681460" cy="5892165"/>
          </a:xfrm>
        </p:grpSpPr>
        <p:sp>
          <p:nvSpPr>
            <p:cNvPr id="3" name="object 5">
              <a:extLst>
                <a:ext uri="{FF2B5EF4-FFF2-40B4-BE49-F238E27FC236}">
                  <a16:creationId xmlns:a16="http://schemas.microsoft.com/office/drawing/2014/main" id="{5125906A-AE06-5E4B-365E-3615191B399A}"/>
                </a:ext>
              </a:extLst>
            </p:cNvPr>
            <p:cNvSpPr/>
            <p:nvPr/>
          </p:nvSpPr>
          <p:spPr>
            <a:xfrm>
              <a:off x="8434887" y="0"/>
              <a:ext cx="11669395" cy="5880100"/>
            </a:xfrm>
            <a:custGeom>
              <a:avLst/>
              <a:gdLst/>
              <a:ahLst/>
              <a:cxnLst/>
              <a:rect l="l" t="t" r="r" b="b"/>
              <a:pathLst>
                <a:path w="11669394" h="5880100">
                  <a:moveTo>
                    <a:pt x="11669210" y="5880077"/>
                  </a:moveTo>
                  <a:lnTo>
                    <a:pt x="11100988" y="5536742"/>
                  </a:lnTo>
                  <a:lnTo>
                    <a:pt x="6285867" y="4493884"/>
                  </a:lnTo>
                  <a:lnTo>
                    <a:pt x="1485322" y="2994715"/>
                  </a:lnTo>
                  <a:lnTo>
                    <a:pt x="0" y="0"/>
                  </a:lnTo>
                </a:path>
                <a:path w="11669394" h="5880100">
                  <a:moveTo>
                    <a:pt x="3763261" y="0"/>
                  </a:moveTo>
                  <a:lnTo>
                    <a:pt x="1485322" y="2994715"/>
                  </a:lnTo>
                </a:path>
                <a:path w="11669394" h="5880100">
                  <a:moveTo>
                    <a:pt x="11100988" y="5536742"/>
                  </a:moveTo>
                  <a:lnTo>
                    <a:pt x="11669210" y="5229103"/>
                  </a:lnTo>
                </a:path>
                <a:path w="11669394" h="5880100">
                  <a:moveTo>
                    <a:pt x="7885902" y="1308106"/>
                  </a:moveTo>
                  <a:lnTo>
                    <a:pt x="11113553" y="1182330"/>
                  </a:lnTo>
                  <a:lnTo>
                    <a:pt x="11669210" y="1709564"/>
                  </a:lnTo>
                </a:path>
                <a:path w="11669394" h="5880100">
                  <a:moveTo>
                    <a:pt x="11669210" y="2983725"/>
                  </a:moveTo>
                  <a:lnTo>
                    <a:pt x="6281051" y="4510470"/>
                  </a:lnTo>
                  <a:lnTo>
                    <a:pt x="7885902" y="1308106"/>
                  </a:lnTo>
                </a:path>
                <a:path w="11669394" h="5880100">
                  <a:moveTo>
                    <a:pt x="2748708" y="1643813"/>
                  </a:moveTo>
                  <a:lnTo>
                    <a:pt x="6054772" y="0"/>
                  </a:lnTo>
                </a:path>
                <a:path w="11669394" h="5880100">
                  <a:moveTo>
                    <a:pt x="6257858" y="4497014"/>
                  </a:moveTo>
                  <a:lnTo>
                    <a:pt x="4020198" y="0"/>
                  </a:lnTo>
                </a:path>
                <a:path w="11669394" h="5880100">
                  <a:moveTo>
                    <a:pt x="9614220" y="0"/>
                  </a:moveTo>
                  <a:lnTo>
                    <a:pt x="7885902" y="1308106"/>
                  </a:lnTo>
                </a:path>
                <a:path w="11669394" h="5880100">
                  <a:moveTo>
                    <a:pt x="8032383" y="0"/>
                  </a:moveTo>
                  <a:lnTo>
                    <a:pt x="7885902" y="1308106"/>
                  </a:lnTo>
                </a:path>
                <a:path w="11669394" h="5880100">
                  <a:moveTo>
                    <a:pt x="11669210" y="4686126"/>
                  </a:moveTo>
                  <a:lnTo>
                    <a:pt x="7765927" y="1308106"/>
                  </a:lnTo>
                </a:path>
                <a:path w="11669394" h="5880100">
                  <a:moveTo>
                    <a:pt x="1485322" y="2994715"/>
                  </a:moveTo>
                  <a:lnTo>
                    <a:pt x="1924542" y="0"/>
                  </a:lnTo>
                </a:path>
                <a:path w="11669394" h="5880100">
                  <a:moveTo>
                    <a:pt x="6285867" y="4493884"/>
                  </a:moveTo>
                  <a:lnTo>
                    <a:pt x="11669210" y="4941918"/>
                  </a:lnTo>
                </a:path>
                <a:path w="11669394" h="5880100">
                  <a:moveTo>
                    <a:pt x="11113553" y="1182330"/>
                  </a:moveTo>
                  <a:lnTo>
                    <a:pt x="11669210" y="922779"/>
                  </a:lnTo>
                </a:path>
              </a:pathLst>
            </a:custGeom>
            <a:ln w="1173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6">
              <a:extLst>
                <a:ext uri="{FF2B5EF4-FFF2-40B4-BE49-F238E27FC236}">
                  <a16:creationId xmlns:a16="http://schemas.microsoft.com/office/drawing/2014/main" id="{EE90E46C-8C30-87C0-EE63-3B23222474E9}"/>
                </a:ext>
              </a:extLst>
            </p:cNvPr>
            <p:cNvSpPr/>
            <p:nvPr/>
          </p:nvSpPr>
          <p:spPr>
            <a:xfrm>
              <a:off x="14588781" y="4361812"/>
              <a:ext cx="264160" cy="264160"/>
            </a:xfrm>
            <a:custGeom>
              <a:avLst/>
              <a:gdLst/>
              <a:ahLst/>
              <a:cxnLst/>
              <a:rect l="l" t="t" r="r" b="b"/>
              <a:pathLst>
                <a:path w="264159" h="264160">
                  <a:moveTo>
                    <a:pt x="129315" y="0"/>
                  </a:moveTo>
                  <a:lnTo>
                    <a:pt x="87275" y="7745"/>
                  </a:lnTo>
                  <a:lnTo>
                    <a:pt x="51165" y="27604"/>
                  </a:lnTo>
                  <a:lnTo>
                    <a:pt x="23144" y="57263"/>
                  </a:lnTo>
                  <a:lnTo>
                    <a:pt x="5369" y="94409"/>
                  </a:lnTo>
                  <a:lnTo>
                    <a:pt x="0" y="136728"/>
                  </a:lnTo>
                  <a:lnTo>
                    <a:pt x="8199" y="178217"/>
                  </a:lnTo>
                  <a:lnTo>
                    <a:pt x="28218" y="213794"/>
                  </a:lnTo>
                  <a:lnTo>
                    <a:pt x="57801" y="241362"/>
                  </a:lnTo>
                  <a:lnTo>
                    <a:pt x="94695" y="258825"/>
                  </a:lnTo>
                  <a:lnTo>
                    <a:pt x="136645" y="264086"/>
                  </a:lnTo>
                  <a:lnTo>
                    <a:pt x="178448" y="255765"/>
                  </a:lnTo>
                  <a:lnTo>
                    <a:pt x="214227" y="235446"/>
                  </a:lnTo>
                  <a:lnTo>
                    <a:pt x="241829" y="205434"/>
                  </a:lnTo>
                  <a:lnTo>
                    <a:pt x="259100" y="168039"/>
                  </a:lnTo>
                  <a:lnTo>
                    <a:pt x="263887" y="125566"/>
                  </a:lnTo>
                  <a:lnTo>
                    <a:pt x="251271" y="76194"/>
                  </a:lnTo>
                  <a:lnTo>
                    <a:pt x="221605" y="35972"/>
                  </a:lnTo>
                  <a:lnTo>
                    <a:pt x="179438" y="9156"/>
                  </a:lnTo>
                  <a:lnTo>
                    <a:pt x="1293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7">
              <a:extLst>
                <a:ext uri="{FF2B5EF4-FFF2-40B4-BE49-F238E27FC236}">
                  <a16:creationId xmlns:a16="http://schemas.microsoft.com/office/drawing/2014/main" id="{A6D4AA55-2D18-9627-A795-CB8AD34A8BAC}"/>
                </a:ext>
              </a:extLst>
            </p:cNvPr>
            <p:cNvSpPr/>
            <p:nvPr/>
          </p:nvSpPr>
          <p:spPr>
            <a:xfrm>
              <a:off x="14588781" y="4361812"/>
              <a:ext cx="264160" cy="264160"/>
            </a:xfrm>
            <a:custGeom>
              <a:avLst/>
              <a:gdLst/>
              <a:ahLst/>
              <a:cxnLst/>
              <a:rect l="l" t="t" r="r" b="b"/>
              <a:pathLst>
                <a:path w="264159" h="264160">
                  <a:moveTo>
                    <a:pt x="0" y="136728"/>
                  </a:moveTo>
                  <a:lnTo>
                    <a:pt x="5369" y="94409"/>
                  </a:lnTo>
                  <a:lnTo>
                    <a:pt x="23144" y="57263"/>
                  </a:lnTo>
                  <a:lnTo>
                    <a:pt x="51165" y="27604"/>
                  </a:lnTo>
                  <a:lnTo>
                    <a:pt x="87275" y="7745"/>
                  </a:lnTo>
                  <a:lnTo>
                    <a:pt x="129315" y="0"/>
                  </a:lnTo>
                  <a:lnTo>
                    <a:pt x="179438" y="9156"/>
                  </a:lnTo>
                  <a:lnTo>
                    <a:pt x="221605" y="35972"/>
                  </a:lnTo>
                  <a:lnTo>
                    <a:pt x="251271" y="76194"/>
                  </a:lnTo>
                  <a:lnTo>
                    <a:pt x="263887" y="125566"/>
                  </a:lnTo>
                  <a:lnTo>
                    <a:pt x="259100" y="168039"/>
                  </a:lnTo>
                  <a:lnTo>
                    <a:pt x="241829" y="205434"/>
                  </a:lnTo>
                  <a:lnTo>
                    <a:pt x="214227" y="235446"/>
                  </a:lnTo>
                  <a:lnTo>
                    <a:pt x="178448" y="255765"/>
                  </a:lnTo>
                  <a:lnTo>
                    <a:pt x="136645" y="264086"/>
                  </a:lnTo>
                  <a:lnTo>
                    <a:pt x="94695" y="258825"/>
                  </a:lnTo>
                  <a:lnTo>
                    <a:pt x="57801" y="241362"/>
                  </a:lnTo>
                  <a:lnTo>
                    <a:pt x="28218" y="213794"/>
                  </a:lnTo>
                  <a:lnTo>
                    <a:pt x="8199" y="178217"/>
                  </a:lnTo>
                  <a:lnTo>
                    <a:pt x="0" y="136728"/>
                  </a:lnTo>
                </a:path>
              </a:pathLst>
            </a:custGeom>
            <a:ln w="1173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8">
              <a:extLst>
                <a:ext uri="{FF2B5EF4-FFF2-40B4-BE49-F238E27FC236}">
                  <a16:creationId xmlns:a16="http://schemas.microsoft.com/office/drawing/2014/main" id="{CA33395E-D987-B301-8056-2A991A7F63CC}"/>
                </a:ext>
              </a:extLst>
            </p:cNvPr>
            <p:cNvSpPr/>
            <p:nvPr/>
          </p:nvSpPr>
          <p:spPr>
            <a:xfrm>
              <a:off x="9788227" y="2862700"/>
              <a:ext cx="264160" cy="264160"/>
            </a:xfrm>
            <a:custGeom>
              <a:avLst/>
              <a:gdLst/>
              <a:ahLst/>
              <a:cxnLst/>
              <a:rect l="l" t="t" r="r" b="b"/>
              <a:pathLst>
                <a:path w="264159" h="264160">
                  <a:moveTo>
                    <a:pt x="127346" y="0"/>
                  </a:moveTo>
                  <a:lnTo>
                    <a:pt x="85871" y="8200"/>
                  </a:lnTo>
                  <a:lnTo>
                    <a:pt x="50298" y="28220"/>
                  </a:lnTo>
                  <a:lnTo>
                    <a:pt x="22729" y="57808"/>
                  </a:lnTo>
                  <a:lnTo>
                    <a:pt x="5262" y="94711"/>
                  </a:lnTo>
                  <a:lnTo>
                    <a:pt x="0" y="136676"/>
                  </a:lnTo>
                  <a:lnTo>
                    <a:pt x="8194" y="178164"/>
                  </a:lnTo>
                  <a:lnTo>
                    <a:pt x="28210" y="213741"/>
                  </a:lnTo>
                  <a:lnTo>
                    <a:pt x="57791" y="241310"/>
                  </a:lnTo>
                  <a:lnTo>
                    <a:pt x="94684" y="258773"/>
                  </a:lnTo>
                  <a:lnTo>
                    <a:pt x="136634" y="264033"/>
                  </a:lnTo>
                  <a:lnTo>
                    <a:pt x="178111" y="255837"/>
                  </a:lnTo>
                  <a:lnTo>
                    <a:pt x="213680" y="235827"/>
                  </a:lnTo>
                  <a:lnTo>
                    <a:pt x="241244" y="206252"/>
                  </a:lnTo>
                  <a:lnTo>
                    <a:pt x="258706" y="169359"/>
                  </a:lnTo>
                  <a:lnTo>
                    <a:pt x="263971" y="127399"/>
                  </a:lnTo>
                  <a:lnTo>
                    <a:pt x="255774" y="85903"/>
                  </a:lnTo>
                  <a:lnTo>
                    <a:pt x="235762" y="50317"/>
                  </a:lnTo>
                  <a:lnTo>
                    <a:pt x="206187" y="22740"/>
                  </a:lnTo>
                  <a:lnTo>
                    <a:pt x="169298" y="5268"/>
                  </a:lnTo>
                  <a:lnTo>
                    <a:pt x="1273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9">
              <a:extLst>
                <a:ext uri="{FF2B5EF4-FFF2-40B4-BE49-F238E27FC236}">
                  <a16:creationId xmlns:a16="http://schemas.microsoft.com/office/drawing/2014/main" id="{6404D6BE-72B2-049F-1DE7-F4FF20B0C915}"/>
                </a:ext>
              </a:extLst>
            </p:cNvPr>
            <p:cNvSpPr/>
            <p:nvPr/>
          </p:nvSpPr>
          <p:spPr>
            <a:xfrm>
              <a:off x="9788227" y="2862700"/>
              <a:ext cx="264160" cy="264160"/>
            </a:xfrm>
            <a:custGeom>
              <a:avLst/>
              <a:gdLst/>
              <a:ahLst/>
              <a:cxnLst/>
              <a:rect l="l" t="t" r="r" b="b"/>
              <a:pathLst>
                <a:path w="264159" h="264160">
                  <a:moveTo>
                    <a:pt x="0" y="136676"/>
                  </a:moveTo>
                  <a:lnTo>
                    <a:pt x="5262" y="94711"/>
                  </a:lnTo>
                  <a:lnTo>
                    <a:pt x="22729" y="57808"/>
                  </a:lnTo>
                  <a:lnTo>
                    <a:pt x="50298" y="28220"/>
                  </a:lnTo>
                  <a:lnTo>
                    <a:pt x="85871" y="8200"/>
                  </a:lnTo>
                  <a:lnTo>
                    <a:pt x="127346" y="0"/>
                  </a:lnTo>
                  <a:lnTo>
                    <a:pt x="169298" y="5268"/>
                  </a:lnTo>
                  <a:lnTo>
                    <a:pt x="206187" y="22740"/>
                  </a:lnTo>
                  <a:lnTo>
                    <a:pt x="235762" y="50317"/>
                  </a:lnTo>
                  <a:lnTo>
                    <a:pt x="255774" y="85903"/>
                  </a:lnTo>
                  <a:lnTo>
                    <a:pt x="263971" y="127399"/>
                  </a:lnTo>
                  <a:lnTo>
                    <a:pt x="258706" y="169359"/>
                  </a:lnTo>
                  <a:lnTo>
                    <a:pt x="241244" y="206252"/>
                  </a:lnTo>
                  <a:lnTo>
                    <a:pt x="213680" y="235827"/>
                  </a:lnTo>
                  <a:lnTo>
                    <a:pt x="178111" y="255837"/>
                  </a:lnTo>
                  <a:lnTo>
                    <a:pt x="136634" y="264033"/>
                  </a:lnTo>
                  <a:lnTo>
                    <a:pt x="94684" y="258773"/>
                  </a:lnTo>
                  <a:lnTo>
                    <a:pt x="57791" y="241310"/>
                  </a:lnTo>
                  <a:lnTo>
                    <a:pt x="28210" y="213741"/>
                  </a:lnTo>
                  <a:lnTo>
                    <a:pt x="8194" y="178164"/>
                  </a:lnTo>
                  <a:lnTo>
                    <a:pt x="0" y="136676"/>
                  </a:lnTo>
                </a:path>
              </a:pathLst>
            </a:custGeom>
            <a:ln w="1173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0">
              <a:extLst>
                <a:ext uri="{FF2B5EF4-FFF2-40B4-BE49-F238E27FC236}">
                  <a16:creationId xmlns:a16="http://schemas.microsoft.com/office/drawing/2014/main" id="{C9B5909C-A5DD-041D-E204-1C12577A9FDD}"/>
                </a:ext>
              </a:extLst>
            </p:cNvPr>
            <p:cNvSpPr/>
            <p:nvPr/>
          </p:nvSpPr>
          <p:spPr>
            <a:xfrm>
              <a:off x="16188801" y="1176402"/>
              <a:ext cx="262890" cy="264160"/>
            </a:xfrm>
            <a:custGeom>
              <a:avLst/>
              <a:gdLst/>
              <a:ahLst/>
              <a:cxnLst/>
              <a:rect l="l" t="t" r="r" b="b"/>
              <a:pathLst>
                <a:path w="262890" h="264159">
                  <a:moveTo>
                    <a:pt x="142490" y="0"/>
                  </a:moveTo>
                  <a:lnTo>
                    <a:pt x="103987" y="2594"/>
                  </a:lnTo>
                  <a:lnTo>
                    <a:pt x="40238" y="36710"/>
                  </a:lnTo>
                  <a:lnTo>
                    <a:pt x="4051" y="98801"/>
                  </a:lnTo>
                  <a:lnTo>
                    <a:pt x="0" y="136363"/>
                  </a:lnTo>
                  <a:lnTo>
                    <a:pt x="8200" y="177852"/>
                  </a:lnTo>
                  <a:lnTo>
                    <a:pt x="28219" y="213429"/>
                  </a:lnTo>
                  <a:lnTo>
                    <a:pt x="57804" y="240997"/>
                  </a:lnTo>
                  <a:lnTo>
                    <a:pt x="94700" y="258460"/>
                  </a:lnTo>
                  <a:lnTo>
                    <a:pt x="136655" y="263721"/>
                  </a:lnTo>
                  <a:lnTo>
                    <a:pt x="173803" y="257052"/>
                  </a:lnTo>
                  <a:lnTo>
                    <a:pt x="206459" y="240834"/>
                  </a:lnTo>
                  <a:lnTo>
                    <a:pt x="233147" y="216650"/>
                  </a:lnTo>
                  <a:lnTo>
                    <a:pt x="252388" y="186086"/>
                  </a:lnTo>
                  <a:lnTo>
                    <a:pt x="262706" y="150723"/>
                  </a:lnTo>
                  <a:lnTo>
                    <a:pt x="262623" y="112146"/>
                  </a:lnTo>
                  <a:lnTo>
                    <a:pt x="250661" y="71939"/>
                  </a:lnTo>
                  <a:lnTo>
                    <a:pt x="225343" y="31686"/>
                  </a:lnTo>
                  <a:lnTo>
                    <a:pt x="183437" y="9167"/>
                  </a:lnTo>
                  <a:lnTo>
                    <a:pt x="1424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1">
              <a:extLst>
                <a:ext uri="{FF2B5EF4-FFF2-40B4-BE49-F238E27FC236}">
                  <a16:creationId xmlns:a16="http://schemas.microsoft.com/office/drawing/2014/main" id="{C362A38D-A971-4731-8741-95B641A7D2F7}"/>
                </a:ext>
              </a:extLst>
            </p:cNvPr>
            <p:cNvSpPr/>
            <p:nvPr/>
          </p:nvSpPr>
          <p:spPr>
            <a:xfrm>
              <a:off x="16188801" y="1176402"/>
              <a:ext cx="262890" cy="264160"/>
            </a:xfrm>
            <a:custGeom>
              <a:avLst/>
              <a:gdLst/>
              <a:ahLst/>
              <a:cxnLst/>
              <a:rect l="l" t="t" r="r" b="b"/>
              <a:pathLst>
                <a:path w="262890" h="264159">
                  <a:moveTo>
                    <a:pt x="0" y="136363"/>
                  </a:moveTo>
                  <a:lnTo>
                    <a:pt x="17958" y="65053"/>
                  </a:lnTo>
                  <a:lnTo>
                    <a:pt x="69408" y="15360"/>
                  </a:lnTo>
                  <a:lnTo>
                    <a:pt x="142490" y="0"/>
                  </a:lnTo>
                  <a:lnTo>
                    <a:pt x="183437" y="9167"/>
                  </a:lnTo>
                  <a:lnTo>
                    <a:pt x="225343" y="31686"/>
                  </a:lnTo>
                  <a:lnTo>
                    <a:pt x="250661" y="71939"/>
                  </a:lnTo>
                  <a:lnTo>
                    <a:pt x="262623" y="112146"/>
                  </a:lnTo>
                  <a:lnTo>
                    <a:pt x="262706" y="150723"/>
                  </a:lnTo>
                  <a:lnTo>
                    <a:pt x="252388" y="186086"/>
                  </a:lnTo>
                  <a:lnTo>
                    <a:pt x="233147" y="216650"/>
                  </a:lnTo>
                  <a:lnTo>
                    <a:pt x="206459" y="240834"/>
                  </a:lnTo>
                  <a:lnTo>
                    <a:pt x="173803" y="257052"/>
                  </a:lnTo>
                  <a:lnTo>
                    <a:pt x="136655" y="263721"/>
                  </a:lnTo>
                  <a:lnTo>
                    <a:pt x="94700" y="258460"/>
                  </a:lnTo>
                  <a:lnTo>
                    <a:pt x="57804" y="240997"/>
                  </a:lnTo>
                  <a:lnTo>
                    <a:pt x="28219" y="213429"/>
                  </a:lnTo>
                  <a:lnTo>
                    <a:pt x="8200" y="177852"/>
                  </a:lnTo>
                  <a:lnTo>
                    <a:pt x="0" y="136363"/>
                  </a:lnTo>
                </a:path>
              </a:pathLst>
            </a:custGeom>
            <a:ln w="107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2">
              <a:extLst>
                <a:ext uri="{FF2B5EF4-FFF2-40B4-BE49-F238E27FC236}">
                  <a16:creationId xmlns:a16="http://schemas.microsoft.com/office/drawing/2014/main" id="{53628E17-0A37-25FC-FAF7-7BD9D5B55814}"/>
                </a:ext>
              </a:extLst>
            </p:cNvPr>
            <p:cNvSpPr/>
            <p:nvPr/>
          </p:nvSpPr>
          <p:spPr>
            <a:xfrm>
              <a:off x="19403884" y="5404725"/>
              <a:ext cx="264160" cy="264160"/>
            </a:xfrm>
            <a:custGeom>
              <a:avLst/>
              <a:gdLst/>
              <a:ahLst/>
              <a:cxnLst/>
              <a:rect l="l" t="t" r="r" b="b"/>
              <a:pathLst>
                <a:path w="264159" h="264160">
                  <a:moveTo>
                    <a:pt x="127367" y="0"/>
                  </a:moveTo>
                  <a:lnTo>
                    <a:pt x="85891" y="8196"/>
                  </a:lnTo>
                  <a:lnTo>
                    <a:pt x="50315" y="28216"/>
                  </a:lnTo>
                  <a:lnTo>
                    <a:pt x="22741" y="57805"/>
                  </a:lnTo>
                  <a:lnTo>
                    <a:pt x="5268" y="94710"/>
                  </a:lnTo>
                  <a:lnTo>
                    <a:pt x="0" y="136676"/>
                  </a:lnTo>
                  <a:lnTo>
                    <a:pt x="8205" y="178164"/>
                  </a:lnTo>
                  <a:lnTo>
                    <a:pt x="28226" y="213741"/>
                  </a:lnTo>
                  <a:lnTo>
                    <a:pt x="57811" y="241307"/>
                  </a:lnTo>
                  <a:lnTo>
                    <a:pt x="94705" y="258767"/>
                  </a:lnTo>
                  <a:lnTo>
                    <a:pt x="136655" y="264023"/>
                  </a:lnTo>
                  <a:lnTo>
                    <a:pt x="178127" y="255831"/>
                  </a:lnTo>
                  <a:lnTo>
                    <a:pt x="213692" y="235822"/>
                  </a:lnTo>
                  <a:lnTo>
                    <a:pt x="241252" y="206244"/>
                  </a:lnTo>
                  <a:lnTo>
                    <a:pt x="258711" y="169350"/>
                  </a:lnTo>
                  <a:lnTo>
                    <a:pt x="263971" y="127388"/>
                  </a:lnTo>
                  <a:lnTo>
                    <a:pt x="255775" y="85897"/>
                  </a:lnTo>
                  <a:lnTo>
                    <a:pt x="235767" y="50312"/>
                  </a:lnTo>
                  <a:lnTo>
                    <a:pt x="206196" y="22734"/>
                  </a:lnTo>
                  <a:lnTo>
                    <a:pt x="169313" y="5264"/>
                  </a:lnTo>
                  <a:lnTo>
                    <a:pt x="1273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3">
              <a:extLst>
                <a:ext uri="{FF2B5EF4-FFF2-40B4-BE49-F238E27FC236}">
                  <a16:creationId xmlns:a16="http://schemas.microsoft.com/office/drawing/2014/main" id="{9BCEEFF8-FAC2-DAAB-1CF3-4B6324752FF9}"/>
                </a:ext>
              </a:extLst>
            </p:cNvPr>
            <p:cNvSpPr/>
            <p:nvPr/>
          </p:nvSpPr>
          <p:spPr>
            <a:xfrm>
              <a:off x="19403884" y="5404725"/>
              <a:ext cx="264160" cy="264160"/>
            </a:xfrm>
            <a:custGeom>
              <a:avLst/>
              <a:gdLst/>
              <a:ahLst/>
              <a:cxnLst/>
              <a:rect l="l" t="t" r="r" b="b"/>
              <a:pathLst>
                <a:path w="264159" h="264160">
                  <a:moveTo>
                    <a:pt x="0" y="136676"/>
                  </a:moveTo>
                  <a:lnTo>
                    <a:pt x="5268" y="94710"/>
                  </a:lnTo>
                  <a:lnTo>
                    <a:pt x="22741" y="57805"/>
                  </a:lnTo>
                  <a:lnTo>
                    <a:pt x="50315" y="28216"/>
                  </a:lnTo>
                  <a:lnTo>
                    <a:pt x="85891" y="8196"/>
                  </a:lnTo>
                  <a:lnTo>
                    <a:pt x="127367" y="0"/>
                  </a:lnTo>
                  <a:lnTo>
                    <a:pt x="169313" y="5264"/>
                  </a:lnTo>
                  <a:lnTo>
                    <a:pt x="206196" y="22734"/>
                  </a:lnTo>
                  <a:lnTo>
                    <a:pt x="235767" y="50312"/>
                  </a:lnTo>
                  <a:lnTo>
                    <a:pt x="255775" y="85897"/>
                  </a:lnTo>
                  <a:lnTo>
                    <a:pt x="263971" y="127388"/>
                  </a:lnTo>
                  <a:lnTo>
                    <a:pt x="258711" y="169350"/>
                  </a:lnTo>
                  <a:lnTo>
                    <a:pt x="241252" y="206244"/>
                  </a:lnTo>
                  <a:lnTo>
                    <a:pt x="213692" y="235822"/>
                  </a:lnTo>
                  <a:lnTo>
                    <a:pt x="178127" y="255831"/>
                  </a:lnTo>
                  <a:lnTo>
                    <a:pt x="136655" y="264023"/>
                  </a:lnTo>
                  <a:lnTo>
                    <a:pt x="94705" y="258767"/>
                  </a:lnTo>
                  <a:lnTo>
                    <a:pt x="57811" y="241307"/>
                  </a:lnTo>
                  <a:lnTo>
                    <a:pt x="28226" y="213741"/>
                  </a:lnTo>
                  <a:lnTo>
                    <a:pt x="8205" y="178164"/>
                  </a:lnTo>
                  <a:lnTo>
                    <a:pt x="0" y="136676"/>
                  </a:lnTo>
                </a:path>
              </a:pathLst>
            </a:custGeom>
            <a:ln w="1173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4">
              <a:extLst>
                <a:ext uri="{FF2B5EF4-FFF2-40B4-BE49-F238E27FC236}">
                  <a16:creationId xmlns:a16="http://schemas.microsoft.com/office/drawing/2014/main" id="{5596D0AE-3308-9A03-BF02-D29203DE6167}"/>
                </a:ext>
              </a:extLst>
            </p:cNvPr>
            <p:cNvSpPr/>
            <p:nvPr/>
          </p:nvSpPr>
          <p:spPr>
            <a:xfrm>
              <a:off x="19416462" y="1050627"/>
              <a:ext cx="262890" cy="264160"/>
            </a:xfrm>
            <a:custGeom>
              <a:avLst/>
              <a:gdLst/>
              <a:ahLst/>
              <a:cxnLst/>
              <a:rect l="l" t="t" r="r" b="b"/>
              <a:pathLst>
                <a:path w="262890" h="264159">
                  <a:moveTo>
                    <a:pt x="142490" y="0"/>
                  </a:moveTo>
                  <a:lnTo>
                    <a:pt x="103987" y="2592"/>
                  </a:lnTo>
                  <a:lnTo>
                    <a:pt x="40238" y="36707"/>
                  </a:lnTo>
                  <a:lnTo>
                    <a:pt x="4051" y="98799"/>
                  </a:lnTo>
                  <a:lnTo>
                    <a:pt x="0" y="136365"/>
                  </a:lnTo>
                  <a:lnTo>
                    <a:pt x="8199" y="177853"/>
                  </a:lnTo>
                  <a:lnTo>
                    <a:pt x="28218" y="213430"/>
                  </a:lnTo>
                  <a:lnTo>
                    <a:pt x="57801" y="240998"/>
                  </a:lnTo>
                  <a:lnTo>
                    <a:pt x="94695" y="258461"/>
                  </a:lnTo>
                  <a:lnTo>
                    <a:pt x="136645" y="263722"/>
                  </a:lnTo>
                  <a:lnTo>
                    <a:pt x="173792" y="257053"/>
                  </a:lnTo>
                  <a:lnTo>
                    <a:pt x="206449" y="240834"/>
                  </a:lnTo>
                  <a:lnTo>
                    <a:pt x="233137" y="216649"/>
                  </a:lnTo>
                  <a:lnTo>
                    <a:pt x="252379" y="186083"/>
                  </a:lnTo>
                  <a:lnTo>
                    <a:pt x="262698" y="150720"/>
                  </a:lnTo>
                  <a:lnTo>
                    <a:pt x="262617" y="112143"/>
                  </a:lnTo>
                  <a:lnTo>
                    <a:pt x="250658" y="71938"/>
                  </a:lnTo>
                  <a:lnTo>
                    <a:pt x="225343" y="31687"/>
                  </a:lnTo>
                  <a:lnTo>
                    <a:pt x="183437" y="9168"/>
                  </a:lnTo>
                  <a:lnTo>
                    <a:pt x="1424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5">
              <a:extLst>
                <a:ext uri="{FF2B5EF4-FFF2-40B4-BE49-F238E27FC236}">
                  <a16:creationId xmlns:a16="http://schemas.microsoft.com/office/drawing/2014/main" id="{9299CCFA-6958-99CD-5E76-E1D04A0F0609}"/>
                </a:ext>
              </a:extLst>
            </p:cNvPr>
            <p:cNvSpPr/>
            <p:nvPr/>
          </p:nvSpPr>
          <p:spPr>
            <a:xfrm>
              <a:off x="19416462" y="1050627"/>
              <a:ext cx="262890" cy="264160"/>
            </a:xfrm>
            <a:custGeom>
              <a:avLst/>
              <a:gdLst/>
              <a:ahLst/>
              <a:cxnLst/>
              <a:rect l="l" t="t" r="r" b="b"/>
              <a:pathLst>
                <a:path w="262890" h="264159">
                  <a:moveTo>
                    <a:pt x="0" y="136365"/>
                  </a:moveTo>
                  <a:lnTo>
                    <a:pt x="17958" y="65051"/>
                  </a:lnTo>
                  <a:lnTo>
                    <a:pt x="69408" y="15358"/>
                  </a:lnTo>
                  <a:lnTo>
                    <a:pt x="142490" y="0"/>
                  </a:lnTo>
                  <a:lnTo>
                    <a:pt x="183437" y="9168"/>
                  </a:lnTo>
                  <a:lnTo>
                    <a:pt x="225343" y="31687"/>
                  </a:lnTo>
                  <a:lnTo>
                    <a:pt x="250658" y="71938"/>
                  </a:lnTo>
                  <a:lnTo>
                    <a:pt x="262617" y="112143"/>
                  </a:lnTo>
                  <a:lnTo>
                    <a:pt x="262698" y="150720"/>
                  </a:lnTo>
                  <a:lnTo>
                    <a:pt x="252379" y="186083"/>
                  </a:lnTo>
                  <a:lnTo>
                    <a:pt x="233137" y="216649"/>
                  </a:lnTo>
                  <a:lnTo>
                    <a:pt x="206449" y="240834"/>
                  </a:lnTo>
                  <a:lnTo>
                    <a:pt x="173792" y="257053"/>
                  </a:lnTo>
                  <a:lnTo>
                    <a:pt x="136645" y="263722"/>
                  </a:lnTo>
                  <a:lnTo>
                    <a:pt x="94695" y="258461"/>
                  </a:lnTo>
                  <a:lnTo>
                    <a:pt x="57801" y="240998"/>
                  </a:lnTo>
                  <a:lnTo>
                    <a:pt x="28218" y="213430"/>
                  </a:lnTo>
                  <a:lnTo>
                    <a:pt x="8199" y="177853"/>
                  </a:lnTo>
                  <a:lnTo>
                    <a:pt x="0" y="136365"/>
                  </a:lnTo>
                </a:path>
              </a:pathLst>
            </a:custGeom>
            <a:ln w="1173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16">
              <a:extLst>
                <a:ext uri="{FF2B5EF4-FFF2-40B4-BE49-F238E27FC236}">
                  <a16:creationId xmlns:a16="http://schemas.microsoft.com/office/drawing/2014/main" id="{CDD4A2B8-F490-D193-5EE4-409BF435DBE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388028" y="411799"/>
              <a:ext cx="1863182" cy="1827293"/>
            </a:xfrm>
            <a:prstGeom prst="rect">
              <a:avLst/>
            </a:prstGeom>
          </p:spPr>
        </p:pic>
        <p:pic>
          <p:nvPicPr>
            <p:cNvPr id="31" name="object 17">
              <a:extLst>
                <a:ext uri="{FF2B5EF4-FFF2-40B4-BE49-F238E27FC236}">
                  <a16:creationId xmlns:a16="http://schemas.microsoft.com/office/drawing/2014/main" id="{CC7FA811-4FBE-E114-A50A-CE1D2BD2ECD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90605" y="899499"/>
              <a:ext cx="1428666" cy="1435100"/>
            </a:xfrm>
            <a:prstGeom prst="rect">
              <a:avLst/>
            </a:prstGeom>
          </p:spPr>
        </p:pic>
        <p:pic>
          <p:nvPicPr>
            <p:cNvPr id="32" name="object 18">
              <a:extLst>
                <a:ext uri="{FF2B5EF4-FFF2-40B4-BE49-F238E27FC236}">
                  <a16:creationId xmlns:a16="http://schemas.microsoft.com/office/drawing/2014/main" id="{8236EE38-3153-39AE-235E-448D9454E7D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100506" y="2855331"/>
              <a:ext cx="1175032" cy="1141729"/>
            </a:xfrm>
            <a:prstGeom prst="rect">
              <a:avLst/>
            </a:prstGeom>
          </p:spPr>
        </p:pic>
      </p:grpSp>
      <p:sp>
        <p:nvSpPr>
          <p:cNvPr id="5" name="Titel 1">
            <a:extLst>
              <a:ext uri="{FF2B5EF4-FFF2-40B4-BE49-F238E27FC236}">
                <a16:creationId xmlns:a16="http://schemas.microsoft.com/office/drawing/2014/main" id="{29208E39-C12F-5BA1-8904-AFE70AC42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540" y="7382867"/>
            <a:ext cx="12316829" cy="2854449"/>
          </a:xfrm>
          <a:prstGeom prst="rect">
            <a:avLst/>
          </a:prstGeom>
        </p:spPr>
        <p:txBody>
          <a:bodyPr anchor="b"/>
          <a:lstStyle>
            <a:lvl1pPr>
              <a:defRPr sz="7200" b="1" i="0"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r>
              <a:rPr lang="de-DE" dirty="0"/>
              <a:t>Herzlich Willkommen zum</a:t>
            </a:r>
            <a:br>
              <a:rPr lang="de-DE" dirty="0"/>
            </a:br>
            <a:r>
              <a:rPr lang="de-DE" dirty="0"/>
              <a:t>DWIH-Netzwerktag</a:t>
            </a:r>
          </a:p>
        </p:txBody>
      </p:sp>
      <p:sp>
        <p:nvSpPr>
          <p:cNvPr id="6" name="Holder 5">
            <a:extLst>
              <a:ext uri="{FF2B5EF4-FFF2-40B4-BE49-F238E27FC236}">
                <a16:creationId xmlns:a16="http://schemas.microsoft.com/office/drawing/2014/main" id="{10258289-C0CD-6D48-4731-3AE8368E3506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17201144" y="10645603"/>
            <a:ext cx="1478252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Source Sans Pro" panose="020B0503030403020204" pitchFamily="34" charset="0"/>
                <a:cs typeface="Arial"/>
              </a:defRPr>
            </a:lvl1pPr>
          </a:lstStyle>
          <a:p>
            <a:pPr marL="9526" algn="r">
              <a:spcBef>
                <a:spcPts val="23"/>
              </a:spcBef>
            </a:pPr>
            <a:fld id="{114237BD-0BF3-5D4E-B7FE-0AC9BAFFC336}" type="datetime1">
              <a:rPr lang="de-DE" spc="-8" smtClean="0"/>
              <a:t>10.09.2024</a:t>
            </a:fld>
            <a:endParaRPr lang="de-DE" spc="-8" dirty="0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8C7526BE-7B1A-57AB-851E-C1BB47E04C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967428" y="10471948"/>
            <a:ext cx="872911" cy="601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6CDE56AF-9388-3F41-A70A-CB2C82B4B167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9779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IH-Häu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ject 3">
            <a:extLst>
              <a:ext uri="{FF2B5EF4-FFF2-40B4-BE49-F238E27FC236}">
                <a16:creationId xmlns:a16="http://schemas.microsoft.com/office/drawing/2014/main" id="{9F5B4E3F-D69B-2A8D-29B0-46EF50D2CD4B}"/>
              </a:ext>
            </a:extLst>
          </p:cNvPr>
          <p:cNvSpPr/>
          <p:nvPr userDrawn="1"/>
        </p:nvSpPr>
        <p:spPr>
          <a:xfrm>
            <a:off x="0" y="1485853"/>
            <a:ext cx="13424535" cy="9822815"/>
          </a:xfrm>
          <a:custGeom>
            <a:avLst/>
            <a:gdLst/>
            <a:ahLst/>
            <a:cxnLst/>
            <a:rect l="l" t="t" r="r" b="b"/>
            <a:pathLst>
              <a:path w="13424535" h="9822815">
                <a:moveTo>
                  <a:pt x="840608" y="9822702"/>
                </a:moveTo>
                <a:lnTo>
                  <a:pt x="729356" y="6679492"/>
                </a:lnTo>
                <a:lnTo>
                  <a:pt x="0" y="5787203"/>
                </a:lnTo>
              </a:path>
              <a:path w="13424535" h="9822815">
                <a:moveTo>
                  <a:pt x="13424488" y="0"/>
                </a:moveTo>
                <a:lnTo>
                  <a:pt x="5412135" y="2095611"/>
                </a:lnTo>
                <a:lnTo>
                  <a:pt x="729356" y="6679492"/>
                </a:lnTo>
              </a:path>
            </a:pathLst>
          </a:custGeom>
          <a:ln w="18941">
            <a:solidFill>
              <a:srgbClr val="000000">
                <a:alpha val="39591"/>
              </a:srgb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">
            <a:extLst>
              <a:ext uri="{FF2B5EF4-FFF2-40B4-BE49-F238E27FC236}">
                <a16:creationId xmlns:a16="http://schemas.microsoft.com/office/drawing/2014/main" id="{39CDC16E-B48C-A043-59E2-B0D3C579637E}"/>
              </a:ext>
            </a:extLst>
          </p:cNvPr>
          <p:cNvSpPr/>
          <p:nvPr userDrawn="1"/>
        </p:nvSpPr>
        <p:spPr>
          <a:xfrm>
            <a:off x="14967112" y="3920176"/>
            <a:ext cx="5137150" cy="2336800"/>
          </a:xfrm>
          <a:custGeom>
            <a:avLst/>
            <a:gdLst/>
            <a:ahLst/>
            <a:cxnLst/>
            <a:rect l="l" t="t" r="r" b="b"/>
            <a:pathLst>
              <a:path w="5137150" h="2336800">
                <a:moveTo>
                  <a:pt x="0" y="0"/>
                </a:moveTo>
                <a:lnTo>
                  <a:pt x="4072273" y="1777160"/>
                </a:lnTo>
                <a:lnTo>
                  <a:pt x="5136988" y="2336347"/>
                </a:lnTo>
              </a:path>
            </a:pathLst>
          </a:custGeom>
          <a:ln w="18941">
            <a:solidFill>
              <a:srgbClr val="000000">
                <a:alpha val="39591"/>
              </a:srgb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5">
            <a:extLst>
              <a:ext uri="{FF2B5EF4-FFF2-40B4-BE49-F238E27FC236}">
                <a16:creationId xmlns:a16="http://schemas.microsoft.com/office/drawing/2014/main" id="{DA444EFE-DBC3-27E7-575C-EFA8AA5AFF11}"/>
              </a:ext>
            </a:extLst>
          </p:cNvPr>
          <p:cNvSpPr/>
          <p:nvPr userDrawn="1"/>
        </p:nvSpPr>
        <p:spPr>
          <a:xfrm>
            <a:off x="10103537" y="3920176"/>
            <a:ext cx="10000615" cy="7388859"/>
          </a:xfrm>
          <a:custGeom>
            <a:avLst/>
            <a:gdLst/>
            <a:ahLst/>
            <a:cxnLst/>
            <a:rect l="l" t="t" r="r" b="b"/>
            <a:pathLst>
              <a:path w="10000615" h="7388859">
                <a:moveTo>
                  <a:pt x="10000562" y="4095781"/>
                </a:moveTo>
                <a:lnTo>
                  <a:pt x="1309338" y="7388379"/>
                </a:lnTo>
              </a:path>
              <a:path w="10000615" h="7388859">
                <a:moveTo>
                  <a:pt x="0" y="7388379"/>
                </a:moveTo>
                <a:lnTo>
                  <a:pt x="4863574" y="0"/>
                </a:lnTo>
              </a:path>
            </a:pathLst>
          </a:custGeom>
          <a:ln w="18941">
            <a:solidFill>
              <a:srgbClr val="000000">
                <a:alpha val="39591"/>
              </a:srgb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6">
            <a:extLst>
              <a:ext uri="{FF2B5EF4-FFF2-40B4-BE49-F238E27FC236}">
                <a16:creationId xmlns:a16="http://schemas.microsoft.com/office/drawing/2014/main" id="{C9352CAE-5C79-8BCB-CE0C-E57B4C6899AA}"/>
              </a:ext>
            </a:extLst>
          </p:cNvPr>
          <p:cNvSpPr/>
          <p:nvPr userDrawn="1"/>
        </p:nvSpPr>
        <p:spPr>
          <a:xfrm>
            <a:off x="-1071387" y="1485853"/>
            <a:ext cx="14495874" cy="9822702"/>
          </a:xfrm>
          <a:custGeom>
            <a:avLst/>
            <a:gdLst>
              <a:gd name="connsiteX0" fmla="*/ 0 w 14145678"/>
              <a:gd name="connsiteY0" fmla="*/ 1275187 h 9822702"/>
              <a:gd name="connsiteX1" fmla="*/ 6133325 w 14145678"/>
              <a:gd name="connsiteY1" fmla="*/ 2095611 h 9822702"/>
              <a:gd name="connsiteX0" fmla="*/ 3187697 w 14145678"/>
              <a:gd name="connsiteY0" fmla="*/ 9822702 h 9822702"/>
              <a:gd name="connsiteX1" fmla="*/ 14145678 w 14145678"/>
              <a:gd name="connsiteY1" fmla="*/ 0 h 9822702"/>
              <a:gd name="connsiteX0" fmla="*/ 9180893 w 14145678"/>
              <a:gd name="connsiteY0" fmla="*/ 9822702 h 9822702"/>
              <a:gd name="connsiteX1" fmla="*/ 6133325 w 14145678"/>
              <a:gd name="connsiteY1" fmla="*/ 2095611 h 9822702"/>
              <a:gd name="connsiteX0" fmla="*/ 0 w 14145678"/>
              <a:gd name="connsiteY0" fmla="*/ 1275187 h 9822702"/>
              <a:gd name="connsiteX1" fmla="*/ 6133325 w 14145678"/>
              <a:gd name="connsiteY1" fmla="*/ 2095611 h 9822702"/>
              <a:gd name="connsiteX0" fmla="*/ 3187697 w 14145678"/>
              <a:gd name="connsiteY0" fmla="*/ 9822702 h 9822702"/>
              <a:gd name="connsiteX1" fmla="*/ 14145678 w 14145678"/>
              <a:gd name="connsiteY1" fmla="*/ 0 h 9822702"/>
              <a:gd name="connsiteX0" fmla="*/ 9180893 w 14145678"/>
              <a:gd name="connsiteY0" fmla="*/ 9822702 h 9822702"/>
              <a:gd name="connsiteX1" fmla="*/ 6133325 w 14145678"/>
              <a:gd name="connsiteY1" fmla="*/ 2095611 h 9822702"/>
              <a:gd name="connsiteX0" fmla="*/ 0 w 14145678"/>
              <a:gd name="connsiteY0" fmla="*/ 1275187 h 9822702"/>
              <a:gd name="connsiteX1" fmla="*/ 6133325 w 14145678"/>
              <a:gd name="connsiteY1" fmla="*/ 2095611 h 9822702"/>
              <a:gd name="connsiteX0" fmla="*/ 3187697 w 14145678"/>
              <a:gd name="connsiteY0" fmla="*/ 9822702 h 9822702"/>
              <a:gd name="connsiteX1" fmla="*/ 14145678 w 14145678"/>
              <a:gd name="connsiteY1" fmla="*/ 0 h 9822702"/>
              <a:gd name="connsiteX0" fmla="*/ 9180893 w 14145678"/>
              <a:gd name="connsiteY0" fmla="*/ 9822702 h 9822702"/>
              <a:gd name="connsiteX1" fmla="*/ 6133325 w 14145678"/>
              <a:gd name="connsiteY1" fmla="*/ 2095611 h 9822702"/>
              <a:gd name="connsiteX0" fmla="*/ 0 w 14495874"/>
              <a:gd name="connsiteY0" fmla="*/ 1411374 h 9822702"/>
              <a:gd name="connsiteX1" fmla="*/ 6483521 w 14495874"/>
              <a:gd name="connsiteY1" fmla="*/ 2095611 h 9822702"/>
              <a:gd name="connsiteX0" fmla="*/ 3537893 w 14495874"/>
              <a:gd name="connsiteY0" fmla="*/ 9822702 h 9822702"/>
              <a:gd name="connsiteX1" fmla="*/ 14495874 w 14495874"/>
              <a:gd name="connsiteY1" fmla="*/ 0 h 9822702"/>
              <a:gd name="connsiteX0" fmla="*/ 9531089 w 14495874"/>
              <a:gd name="connsiteY0" fmla="*/ 9822702 h 9822702"/>
              <a:gd name="connsiteX1" fmla="*/ 6483521 w 14495874"/>
              <a:gd name="connsiteY1" fmla="*/ 2095611 h 9822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495874" h="9822702">
                <a:moveTo>
                  <a:pt x="0" y="1411374"/>
                </a:moveTo>
                <a:cubicBezTo>
                  <a:pt x="1429676" y="1550529"/>
                  <a:pt x="4387419" y="1816971"/>
                  <a:pt x="6483521" y="2095611"/>
                </a:cubicBezTo>
              </a:path>
              <a:path w="14495874" h="9822702">
                <a:moveTo>
                  <a:pt x="3537893" y="9822702"/>
                </a:moveTo>
                <a:lnTo>
                  <a:pt x="14495874" y="0"/>
                </a:lnTo>
              </a:path>
              <a:path w="14495874" h="9822702">
                <a:moveTo>
                  <a:pt x="9531089" y="9822702"/>
                </a:moveTo>
                <a:lnTo>
                  <a:pt x="6483521" y="2095611"/>
                </a:lnTo>
              </a:path>
            </a:pathLst>
          </a:custGeom>
          <a:ln w="18941">
            <a:solidFill>
              <a:srgbClr val="000000">
                <a:alpha val="39591"/>
              </a:srgbClr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7">
            <a:extLst>
              <a:ext uri="{FF2B5EF4-FFF2-40B4-BE49-F238E27FC236}">
                <a16:creationId xmlns:a16="http://schemas.microsoft.com/office/drawing/2014/main" id="{83F400FE-AAEB-1D22-414E-B3684103CE18}"/>
              </a:ext>
            </a:extLst>
          </p:cNvPr>
          <p:cNvSpPr/>
          <p:nvPr userDrawn="1"/>
        </p:nvSpPr>
        <p:spPr>
          <a:xfrm>
            <a:off x="13424489" y="291972"/>
            <a:ext cx="6680200" cy="10482580"/>
          </a:xfrm>
          <a:custGeom>
            <a:avLst/>
            <a:gdLst/>
            <a:ahLst/>
            <a:cxnLst/>
            <a:rect l="l" t="t" r="r" b="b"/>
            <a:pathLst>
              <a:path w="6680200" h="10482580">
                <a:moveTo>
                  <a:pt x="6679611" y="0"/>
                </a:moveTo>
                <a:lnTo>
                  <a:pt x="1542623" y="3628204"/>
                </a:lnTo>
              </a:path>
              <a:path w="6680200" h="10482580">
                <a:moveTo>
                  <a:pt x="0" y="1193881"/>
                </a:moveTo>
                <a:lnTo>
                  <a:pt x="1542623" y="3628204"/>
                </a:lnTo>
              </a:path>
              <a:path w="6680200" h="10482580">
                <a:moveTo>
                  <a:pt x="6679611" y="10482578"/>
                </a:moveTo>
                <a:lnTo>
                  <a:pt x="1559345" y="3666025"/>
                </a:lnTo>
              </a:path>
            </a:pathLst>
          </a:custGeom>
          <a:ln w="18941">
            <a:solidFill>
              <a:srgbClr val="000000">
                <a:alpha val="39591"/>
              </a:srgb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9">
            <a:extLst>
              <a:ext uri="{FF2B5EF4-FFF2-40B4-BE49-F238E27FC236}">
                <a16:creationId xmlns:a16="http://schemas.microsoft.com/office/drawing/2014/main" id="{66511913-8BFE-91E9-70F0-A837C94711A8}"/>
              </a:ext>
            </a:extLst>
          </p:cNvPr>
          <p:cNvSpPr/>
          <p:nvPr userDrawn="1"/>
        </p:nvSpPr>
        <p:spPr>
          <a:xfrm>
            <a:off x="13424489" y="0"/>
            <a:ext cx="3900804" cy="1485900"/>
          </a:xfrm>
          <a:custGeom>
            <a:avLst/>
            <a:gdLst/>
            <a:ahLst/>
            <a:cxnLst/>
            <a:rect l="l" t="t" r="r" b="b"/>
            <a:pathLst>
              <a:path w="3900805" h="1485900">
                <a:moveTo>
                  <a:pt x="3900478" y="0"/>
                </a:moveTo>
                <a:lnTo>
                  <a:pt x="0" y="1485853"/>
                </a:lnTo>
              </a:path>
            </a:pathLst>
          </a:custGeom>
          <a:ln w="18941">
            <a:solidFill>
              <a:srgbClr val="000000">
                <a:alpha val="39591"/>
              </a:srgb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10">
            <a:extLst>
              <a:ext uri="{FF2B5EF4-FFF2-40B4-BE49-F238E27FC236}">
                <a16:creationId xmlns:a16="http://schemas.microsoft.com/office/drawing/2014/main" id="{61D7F597-4E99-D237-1CE1-404437913FC2}"/>
              </a:ext>
            </a:extLst>
          </p:cNvPr>
          <p:cNvSpPr/>
          <p:nvPr userDrawn="1"/>
        </p:nvSpPr>
        <p:spPr>
          <a:xfrm>
            <a:off x="19039386" y="5200001"/>
            <a:ext cx="1064895" cy="497840"/>
          </a:xfrm>
          <a:custGeom>
            <a:avLst/>
            <a:gdLst/>
            <a:ahLst/>
            <a:cxnLst/>
            <a:rect l="l" t="t" r="r" b="b"/>
            <a:pathLst>
              <a:path w="1064894" h="497839">
                <a:moveTo>
                  <a:pt x="0" y="497335"/>
                </a:moveTo>
                <a:lnTo>
                  <a:pt x="1064714" y="0"/>
                </a:lnTo>
              </a:path>
            </a:pathLst>
          </a:custGeom>
          <a:ln w="18941">
            <a:solidFill>
              <a:srgbClr val="000000">
                <a:alpha val="39853"/>
              </a:srgb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2" name="object 11">
            <a:extLst>
              <a:ext uri="{FF2B5EF4-FFF2-40B4-BE49-F238E27FC236}">
                <a16:creationId xmlns:a16="http://schemas.microsoft.com/office/drawing/2014/main" id="{DDD2BA7F-73D1-35C2-0B70-184C6356838B}"/>
              </a:ext>
            </a:extLst>
          </p:cNvPr>
          <p:cNvGrpSpPr/>
          <p:nvPr userDrawn="1"/>
        </p:nvGrpSpPr>
        <p:grpSpPr>
          <a:xfrm>
            <a:off x="13165050" y="1226340"/>
            <a:ext cx="519430" cy="519430"/>
            <a:chOff x="13165050" y="1226340"/>
            <a:chExt cx="519430" cy="519430"/>
          </a:xfrm>
        </p:grpSpPr>
        <p:sp>
          <p:nvSpPr>
            <p:cNvPr id="53" name="object 12">
              <a:extLst>
                <a:ext uri="{FF2B5EF4-FFF2-40B4-BE49-F238E27FC236}">
                  <a16:creationId xmlns:a16="http://schemas.microsoft.com/office/drawing/2014/main" id="{DC11E69F-ED13-E357-EF17-A88F40EF96B1}"/>
                </a:ext>
              </a:extLst>
            </p:cNvPr>
            <p:cNvSpPr/>
            <p:nvPr/>
          </p:nvSpPr>
          <p:spPr>
            <a:xfrm>
              <a:off x="13174521" y="1235811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80">
                  <a:moveTo>
                    <a:pt x="241217" y="0"/>
                  </a:moveTo>
                  <a:lnTo>
                    <a:pt x="196433" y="5607"/>
                  </a:lnTo>
                  <a:lnTo>
                    <a:pt x="154552" y="18711"/>
                  </a:lnTo>
                  <a:lnTo>
                    <a:pt x="116257" y="38580"/>
                  </a:lnTo>
                  <a:lnTo>
                    <a:pt x="82230" y="64480"/>
                  </a:lnTo>
                  <a:lnTo>
                    <a:pt x="53154" y="95682"/>
                  </a:lnTo>
                  <a:lnTo>
                    <a:pt x="29710" y="131453"/>
                  </a:lnTo>
                  <a:lnTo>
                    <a:pt x="12582" y="171060"/>
                  </a:lnTo>
                  <a:lnTo>
                    <a:pt x="2451" y="213774"/>
                  </a:lnTo>
                  <a:lnTo>
                    <a:pt x="0" y="258861"/>
                  </a:lnTo>
                  <a:lnTo>
                    <a:pt x="5613" y="303662"/>
                  </a:lnTo>
                  <a:lnTo>
                    <a:pt x="18720" y="345552"/>
                  </a:lnTo>
                  <a:lnTo>
                    <a:pt x="38589" y="383849"/>
                  </a:lnTo>
                  <a:lnTo>
                    <a:pt x="64486" y="417874"/>
                  </a:lnTo>
                  <a:lnTo>
                    <a:pt x="95681" y="446945"/>
                  </a:lnTo>
                  <a:lnTo>
                    <a:pt x="131440" y="470382"/>
                  </a:lnTo>
                  <a:lnTo>
                    <a:pt x="171033" y="487504"/>
                  </a:lnTo>
                  <a:lnTo>
                    <a:pt x="213726" y="497629"/>
                  </a:lnTo>
                  <a:lnTo>
                    <a:pt x="258787" y="500079"/>
                  </a:lnTo>
                  <a:lnTo>
                    <a:pt x="303573" y="494470"/>
                  </a:lnTo>
                  <a:lnTo>
                    <a:pt x="345449" y="481370"/>
                  </a:lnTo>
                  <a:lnTo>
                    <a:pt x="383737" y="461510"/>
                  </a:lnTo>
                  <a:lnTo>
                    <a:pt x="417753" y="435619"/>
                  </a:lnTo>
                  <a:lnTo>
                    <a:pt x="446818" y="404429"/>
                  </a:lnTo>
                  <a:lnTo>
                    <a:pt x="470250" y="368670"/>
                  </a:lnTo>
                  <a:lnTo>
                    <a:pt x="487369" y="329071"/>
                  </a:lnTo>
                  <a:lnTo>
                    <a:pt x="497494" y="286365"/>
                  </a:lnTo>
                  <a:lnTo>
                    <a:pt x="499942" y="241280"/>
                  </a:lnTo>
                  <a:lnTo>
                    <a:pt x="494337" y="196476"/>
                  </a:lnTo>
                  <a:lnTo>
                    <a:pt x="481240" y="154580"/>
                  </a:lnTo>
                  <a:lnTo>
                    <a:pt x="461384" y="116273"/>
                  </a:lnTo>
                  <a:lnTo>
                    <a:pt x="435498" y="82237"/>
                  </a:lnTo>
                  <a:lnTo>
                    <a:pt x="404313" y="53155"/>
                  </a:lnTo>
                  <a:lnTo>
                    <a:pt x="368562" y="29708"/>
                  </a:lnTo>
                  <a:lnTo>
                    <a:pt x="328975" y="12578"/>
                  </a:lnTo>
                  <a:lnTo>
                    <a:pt x="286283" y="2448"/>
                  </a:lnTo>
                  <a:lnTo>
                    <a:pt x="241217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13">
              <a:extLst>
                <a:ext uri="{FF2B5EF4-FFF2-40B4-BE49-F238E27FC236}">
                  <a16:creationId xmlns:a16="http://schemas.microsoft.com/office/drawing/2014/main" id="{4F81CC61-9D15-878A-9FF3-2C139C22F237}"/>
                </a:ext>
              </a:extLst>
            </p:cNvPr>
            <p:cNvSpPr/>
            <p:nvPr/>
          </p:nvSpPr>
          <p:spPr>
            <a:xfrm>
              <a:off x="13174521" y="1235811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80">
                  <a:moveTo>
                    <a:pt x="0" y="258861"/>
                  </a:moveTo>
                  <a:lnTo>
                    <a:pt x="2451" y="213774"/>
                  </a:lnTo>
                  <a:lnTo>
                    <a:pt x="12582" y="171060"/>
                  </a:lnTo>
                  <a:lnTo>
                    <a:pt x="29710" y="131453"/>
                  </a:lnTo>
                  <a:lnTo>
                    <a:pt x="53154" y="95682"/>
                  </a:lnTo>
                  <a:lnTo>
                    <a:pt x="82230" y="64480"/>
                  </a:lnTo>
                  <a:lnTo>
                    <a:pt x="116257" y="38580"/>
                  </a:lnTo>
                  <a:lnTo>
                    <a:pt x="154552" y="18711"/>
                  </a:lnTo>
                  <a:lnTo>
                    <a:pt x="196433" y="5607"/>
                  </a:lnTo>
                  <a:lnTo>
                    <a:pt x="241217" y="0"/>
                  </a:lnTo>
                  <a:lnTo>
                    <a:pt x="286283" y="2448"/>
                  </a:lnTo>
                  <a:lnTo>
                    <a:pt x="328975" y="12578"/>
                  </a:lnTo>
                  <a:lnTo>
                    <a:pt x="368562" y="29708"/>
                  </a:lnTo>
                  <a:lnTo>
                    <a:pt x="404313" y="53155"/>
                  </a:lnTo>
                  <a:lnTo>
                    <a:pt x="435498" y="82237"/>
                  </a:lnTo>
                  <a:lnTo>
                    <a:pt x="461384" y="116273"/>
                  </a:lnTo>
                  <a:lnTo>
                    <a:pt x="481240" y="154580"/>
                  </a:lnTo>
                  <a:lnTo>
                    <a:pt x="494337" y="196476"/>
                  </a:lnTo>
                  <a:lnTo>
                    <a:pt x="499942" y="241280"/>
                  </a:lnTo>
                  <a:lnTo>
                    <a:pt x="497494" y="286365"/>
                  </a:lnTo>
                  <a:lnTo>
                    <a:pt x="487369" y="329071"/>
                  </a:lnTo>
                  <a:lnTo>
                    <a:pt x="470250" y="368670"/>
                  </a:lnTo>
                  <a:lnTo>
                    <a:pt x="446818" y="404429"/>
                  </a:lnTo>
                  <a:lnTo>
                    <a:pt x="417753" y="435619"/>
                  </a:lnTo>
                  <a:lnTo>
                    <a:pt x="383737" y="461510"/>
                  </a:lnTo>
                  <a:lnTo>
                    <a:pt x="345449" y="481370"/>
                  </a:lnTo>
                  <a:lnTo>
                    <a:pt x="303573" y="494470"/>
                  </a:lnTo>
                  <a:lnTo>
                    <a:pt x="258787" y="500079"/>
                  </a:lnTo>
                  <a:lnTo>
                    <a:pt x="213726" y="497629"/>
                  </a:lnTo>
                  <a:lnTo>
                    <a:pt x="171033" y="487504"/>
                  </a:lnTo>
                  <a:lnTo>
                    <a:pt x="131440" y="470382"/>
                  </a:lnTo>
                  <a:lnTo>
                    <a:pt x="95681" y="446945"/>
                  </a:lnTo>
                  <a:lnTo>
                    <a:pt x="64486" y="417874"/>
                  </a:lnTo>
                  <a:lnTo>
                    <a:pt x="38589" y="383849"/>
                  </a:lnTo>
                  <a:lnTo>
                    <a:pt x="18720" y="345552"/>
                  </a:lnTo>
                  <a:lnTo>
                    <a:pt x="5613" y="303662"/>
                  </a:lnTo>
                  <a:lnTo>
                    <a:pt x="0" y="258861"/>
                  </a:lnTo>
                </a:path>
              </a:pathLst>
            </a:custGeom>
            <a:ln w="18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" name="object 17">
            <a:extLst>
              <a:ext uri="{FF2B5EF4-FFF2-40B4-BE49-F238E27FC236}">
                <a16:creationId xmlns:a16="http://schemas.microsoft.com/office/drawing/2014/main" id="{F20EDF9D-47C4-2F74-FE42-EBDEB98B5098}"/>
              </a:ext>
            </a:extLst>
          </p:cNvPr>
          <p:cNvGrpSpPr/>
          <p:nvPr userDrawn="1"/>
        </p:nvGrpSpPr>
        <p:grpSpPr>
          <a:xfrm>
            <a:off x="469909" y="7905834"/>
            <a:ext cx="519430" cy="519430"/>
            <a:chOff x="469909" y="7905834"/>
            <a:chExt cx="519430" cy="519430"/>
          </a:xfrm>
        </p:grpSpPr>
        <p:sp>
          <p:nvSpPr>
            <p:cNvPr id="56" name="object 18">
              <a:extLst>
                <a:ext uri="{FF2B5EF4-FFF2-40B4-BE49-F238E27FC236}">
                  <a16:creationId xmlns:a16="http://schemas.microsoft.com/office/drawing/2014/main" id="{48369299-9B5C-99BC-9028-0956EFEC140B}"/>
                </a:ext>
              </a:extLst>
            </p:cNvPr>
            <p:cNvSpPr/>
            <p:nvPr/>
          </p:nvSpPr>
          <p:spPr>
            <a:xfrm>
              <a:off x="479380" y="7915305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241196" y="0"/>
                  </a:moveTo>
                  <a:lnTo>
                    <a:pt x="196414" y="5607"/>
                  </a:lnTo>
                  <a:lnTo>
                    <a:pt x="154535" y="18710"/>
                  </a:lnTo>
                  <a:lnTo>
                    <a:pt x="116241" y="38577"/>
                  </a:lnTo>
                  <a:lnTo>
                    <a:pt x="82215" y="64477"/>
                  </a:lnTo>
                  <a:lnTo>
                    <a:pt x="53140" y="95678"/>
                  </a:lnTo>
                  <a:lnTo>
                    <a:pt x="29698" y="131448"/>
                  </a:lnTo>
                  <a:lnTo>
                    <a:pt x="12572" y="171056"/>
                  </a:lnTo>
                  <a:lnTo>
                    <a:pt x="2445" y="213771"/>
                  </a:lnTo>
                  <a:lnTo>
                    <a:pt x="0" y="258861"/>
                  </a:lnTo>
                  <a:lnTo>
                    <a:pt x="5607" y="303662"/>
                  </a:lnTo>
                  <a:lnTo>
                    <a:pt x="18709" y="345552"/>
                  </a:lnTo>
                  <a:lnTo>
                    <a:pt x="38575" y="383849"/>
                  </a:lnTo>
                  <a:lnTo>
                    <a:pt x="64471" y="417874"/>
                  </a:lnTo>
                  <a:lnTo>
                    <a:pt x="95665" y="446945"/>
                  </a:lnTo>
                  <a:lnTo>
                    <a:pt x="131426" y="470382"/>
                  </a:lnTo>
                  <a:lnTo>
                    <a:pt x="171022" y="487504"/>
                  </a:lnTo>
                  <a:lnTo>
                    <a:pt x="213719" y="497629"/>
                  </a:lnTo>
                  <a:lnTo>
                    <a:pt x="258787" y="500079"/>
                  </a:lnTo>
                  <a:lnTo>
                    <a:pt x="303570" y="494470"/>
                  </a:lnTo>
                  <a:lnTo>
                    <a:pt x="345446" y="481370"/>
                  </a:lnTo>
                  <a:lnTo>
                    <a:pt x="383734" y="461510"/>
                  </a:lnTo>
                  <a:lnTo>
                    <a:pt x="417751" y="435619"/>
                  </a:lnTo>
                  <a:lnTo>
                    <a:pt x="446817" y="404427"/>
                  </a:lnTo>
                  <a:lnTo>
                    <a:pt x="470250" y="368667"/>
                  </a:lnTo>
                  <a:lnTo>
                    <a:pt x="487367" y="329066"/>
                  </a:lnTo>
                  <a:lnTo>
                    <a:pt x="497489" y="286357"/>
                  </a:lnTo>
                  <a:lnTo>
                    <a:pt x="499932" y="241270"/>
                  </a:lnTo>
                  <a:lnTo>
                    <a:pt x="494327" y="196469"/>
                  </a:lnTo>
                  <a:lnTo>
                    <a:pt x="481230" y="154575"/>
                  </a:lnTo>
                  <a:lnTo>
                    <a:pt x="461373" y="116270"/>
                  </a:lnTo>
                  <a:lnTo>
                    <a:pt x="435486" y="82235"/>
                  </a:lnTo>
                  <a:lnTo>
                    <a:pt x="404301" y="53154"/>
                  </a:lnTo>
                  <a:lnTo>
                    <a:pt x="368549" y="29707"/>
                  </a:lnTo>
                  <a:lnTo>
                    <a:pt x="328960" y="12578"/>
                  </a:lnTo>
                  <a:lnTo>
                    <a:pt x="286265" y="2448"/>
                  </a:lnTo>
                  <a:lnTo>
                    <a:pt x="241196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19">
              <a:extLst>
                <a:ext uri="{FF2B5EF4-FFF2-40B4-BE49-F238E27FC236}">
                  <a16:creationId xmlns:a16="http://schemas.microsoft.com/office/drawing/2014/main" id="{4A3EB03E-BB2E-3800-2706-14504CA50628}"/>
                </a:ext>
              </a:extLst>
            </p:cNvPr>
            <p:cNvSpPr/>
            <p:nvPr/>
          </p:nvSpPr>
          <p:spPr>
            <a:xfrm>
              <a:off x="479380" y="7915305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0" y="258861"/>
                  </a:moveTo>
                  <a:lnTo>
                    <a:pt x="2445" y="213771"/>
                  </a:lnTo>
                  <a:lnTo>
                    <a:pt x="12572" y="171056"/>
                  </a:lnTo>
                  <a:lnTo>
                    <a:pt x="29698" y="131448"/>
                  </a:lnTo>
                  <a:lnTo>
                    <a:pt x="53140" y="95678"/>
                  </a:lnTo>
                  <a:lnTo>
                    <a:pt x="82215" y="64477"/>
                  </a:lnTo>
                  <a:lnTo>
                    <a:pt x="116241" y="38577"/>
                  </a:lnTo>
                  <a:lnTo>
                    <a:pt x="154535" y="18710"/>
                  </a:lnTo>
                  <a:lnTo>
                    <a:pt x="196414" y="5607"/>
                  </a:lnTo>
                  <a:lnTo>
                    <a:pt x="241196" y="0"/>
                  </a:lnTo>
                  <a:lnTo>
                    <a:pt x="286265" y="2448"/>
                  </a:lnTo>
                  <a:lnTo>
                    <a:pt x="328960" y="12578"/>
                  </a:lnTo>
                  <a:lnTo>
                    <a:pt x="368549" y="29707"/>
                  </a:lnTo>
                  <a:lnTo>
                    <a:pt x="404301" y="53154"/>
                  </a:lnTo>
                  <a:lnTo>
                    <a:pt x="435486" y="82235"/>
                  </a:lnTo>
                  <a:lnTo>
                    <a:pt x="461373" y="116270"/>
                  </a:lnTo>
                  <a:lnTo>
                    <a:pt x="481230" y="154575"/>
                  </a:lnTo>
                  <a:lnTo>
                    <a:pt x="494327" y="196469"/>
                  </a:lnTo>
                  <a:lnTo>
                    <a:pt x="499932" y="241270"/>
                  </a:lnTo>
                  <a:lnTo>
                    <a:pt x="497489" y="286357"/>
                  </a:lnTo>
                  <a:lnTo>
                    <a:pt x="487367" y="329066"/>
                  </a:lnTo>
                  <a:lnTo>
                    <a:pt x="470250" y="368667"/>
                  </a:lnTo>
                  <a:lnTo>
                    <a:pt x="446817" y="404427"/>
                  </a:lnTo>
                  <a:lnTo>
                    <a:pt x="417751" y="435619"/>
                  </a:lnTo>
                  <a:lnTo>
                    <a:pt x="383734" y="461510"/>
                  </a:lnTo>
                  <a:lnTo>
                    <a:pt x="345446" y="481370"/>
                  </a:lnTo>
                  <a:lnTo>
                    <a:pt x="303570" y="494470"/>
                  </a:lnTo>
                  <a:lnTo>
                    <a:pt x="258787" y="500079"/>
                  </a:lnTo>
                  <a:lnTo>
                    <a:pt x="213719" y="497629"/>
                  </a:lnTo>
                  <a:lnTo>
                    <a:pt x="171022" y="487504"/>
                  </a:lnTo>
                  <a:lnTo>
                    <a:pt x="131426" y="470382"/>
                  </a:lnTo>
                  <a:lnTo>
                    <a:pt x="95665" y="446945"/>
                  </a:lnTo>
                  <a:lnTo>
                    <a:pt x="64471" y="417874"/>
                  </a:lnTo>
                  <a:lnTo>
                    <a:pt x="38575" y="383849"/>
                  </a:lnTo>
                  <a:lnTo>
                    <a:pt x="18709" y="345552"/>
                  </a:lnTo>
                  <a:lnTo>
                    <a:pt x="5607" y="303662"/>
                  </a:lnTo>
                  <a:lnTo>
                    <a:pt x="0" y="258861"/>
                  </a:lnTo>
                </a:path>
              </a:pathLst>
            </a:custGeom>
            <a:ln w="18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8" name="object 20">
            <a:extLst>
              <a:ext uri="{FF2B5EF4-FFF2-40B4-BE49-F238E27FC236}">
                <a16:creationId xmlns:a16="http://schemas.microsoft.com/office/drawing/2014/main" id="{931CCAA5-E003-4DAE-8139-A29FB67F84E1}"/>
              </a:ext>
            </a:extLst>
          </p:cNvPr>
          <p:cNvGrpSpPr/>
          <p:nvPr userDrawn="1"/>
        </p:nvGrpSpPr>
        <p:grpSpPr>
          <a:xfrm>
            <a:off x="14707644" y="3660524"/>
            <a:ext cx="518795" cy="519430"/>
            <a:chOff x="14707644" y="3660524"/>
            <a:chExt cx="518795" cy="519430"/>
          </a:xfrm>
        </p:grpSpPr>
        <p:sp>
          <p:nvSpPr>
            <p:cNvPr id="59" name="object 21">
              <a:extLst>
                <a:ext uri="{FF2B5EF4-FFF2-40B4-BE49-F238E27FC236}">
                  <a16:creationId xmlns:a16="http://schemas.microsoft.com/office/drawing/2014/main" id="{23A61F95-B103-74A9-465A-A6D64BC8BBE8}"/>
                </a:ext>
              </a:extLst>
            </p:cNvPr>
            <p:cNvSpPr/>
            <p:nvPr/>
          </p:nvSpPr>
          <p:spPr>
            <a:xfrm>
              <a:off x="14717115" y="3669995"/>
              <a:ext cx="499745" cy="500380"/>
            </a:xfrm>
            <a:custGeom>
              <a:avLst/>
              <a:gdLst/>
              <a:ahLst/>
              <a:cxnLst/>
              <a:rect l="l" t="t" r="r" b="b"/>
              <a:pathLst>
                <a:path w="499744" h="500379">
                  <a:moveTo>
                    <a:pt x="248442" y="0"/>
                  </a:moveTo>
                  <a:lnTo>
                    <a:pt x="206977" y="3697"/>
                  </a:lnTo>
                  <a:lnTo>
                    <a:pt x="167808" y="13826"/>
                  </a:lnTo>
                  <a:lnTo>
                    <a:pt x="131460" y="29825"/>
                  </a:lnTo>
                  <a:lnTo>
                    <a:pt x="98456" y="51132"/>
                  </a:lnTo>
                  <a:lnTo>
                    <a:pt x="69321" y="77186"/>
                  </a:lnTo>
                  <a:lnTo>
                    <a:pt x="44577" y="107426"/>
                  </a:lnTo>
                  <a:lnTo>
                    <a:pt x="24750" y="141289"/>
                  </a:lnTo>
                  <a:lnTo>
                    <a:pt x="10362" y="178215"/>
                  </a:lnTo>
                  <a:lnTo>
                    <a:pt x="1937" y="217642"/>
                  </a:lnTo>
                  <a:lnTo>
                    <a:pt x="0" y="259009"/>
                  </a:lnTo>
                  <a:lnTo>
                    <a:pt x="5613" y="303810"/>
                  </a:lnTo>
                  <a:lnTo>
                    <a:pt x="18720" y="345700"/>
                  </a:lnTo>
                  <a:lnTo>
                    <a:pt x="38589" y="383998"/>
                  </a:lnTo>
                  <a:lnTo>
                    <a:pt x="64488" y="418022"/>
                  </a:lnTo>
                  <a:lnTo>
                    <a:pt x="95684" y="447093"/>
                  </a:lnTo>
                  <a:lnTo>
                    <a:pt x="131446" y="470530"/>
                  </a:lnTo>
                  <a:lnTo>
                    <a:pt x="171042" y="487652"/>
                  </a:lnTo>
                  <a:lnTo>
                    <a:pt x="213740" y="497777"/>
                  </a:lnTo>
                  <a:lnTo>
                    <a:pt x="258808" y="500227"/>
                  </a:lnTo>
                  <a:lnTo>
                    <a:pt x="299893" y="495397"/>
                  </a:lnTo>
                  <a:lnTo>
                    <a:pt x="338592" y="484242"/>
                  </a:lnTo>
                  <a:lnTo>
                    <a:pt x="374381" y="467321"/>
                  </a:lnTo>
                  <a:lnTo>
                    <a:pt x="406740" y="445195"/>
                  </a:lnTo>
                  <a:lnTo>
                    <a:pt x="435146" y="418423"/>
                  </a:lnTo>
                  <a:lnTo>
                    <a:pt x="459078" y="387564"/>
                  </a:lnTo>
                  <a:lnTo>
                    <a:pt x="478012" y="353179"/>
                  </a:lnTo>
                  <a:lnTo>
                    <a:pt x="491428" y="315827"/>
                  </a:lnTo>
                  <a:lnTo>
                    <a:pt x="498803" y="276068"/>
                  </a:lnTo>
                  <a:lnTo>
                    <a:pt x="499615" y="234461"/>
                  </a:lnTo>
                  <a:lnTo>
                    <a:pt x="493342" y="191566"/>
                  </a:lnTo>
                  <a:lnTo>
                    <a:pt x="479462" y="147944"/>
                  </a:lnTo>
                  <a:lnTo>
                    <a:pt x="457453" y="104153"/>
                  </a:lnTo>
                  <a:lnTo>
                    <a:pt x="426793" y="60753"/>
                  </a:lnTo>
                  <a:lnTo>
                    <a:pt x="381379" y="33110"/>
                  </a:lnTo>
                  <a:lnTo>
                    <a:pt x="336167" y="14145"/>
                  </a:lnTo>
                  <a:lnTo>
                    <a:pt x="291680" y="3295"/>
                  </a:lnTo>
                  <a:lnTo>
                    <a:pt x="248442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>
              <a:solidFill>
                <a:srgbClr val="000000">
                  <a:alpha val="39853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2">
              <a:extLst>
                <a:ext uri="{FF2B5EF4-FFF2-40B4-BE49-F238E27FC236}">
                  <a16:creationId xmlns:a16="http://schemas.microsoft.com/office/drawing/2014/main" id="{532E6574-CC3F-C5E0-1D78-1A6706945A77}"/>
                </a:ext>
              </a:extLst>
            </p:cNvPr>
            <p:cNvSpPr/>
            <p:nvPr/>
          </p:nvSpPr>
          <p:spPr>
            <a:xfrm>
              <a:off x="14717115" y="3669995"/>
              <a:ext cx="499745" cy="500380"/>
            </a:xfrm>
            <a:custGeom>
              <a:avLst/>
              <a:gdLst/>
              <a:ahLst/>
              <a:cxnLst/>
              <a:rect l="l" t="t" r="r" b="b"/>
              <a:pathLst>
                <a:path w="499744" h="500379">
                  <a:moveTo>
                    <a:pt x="0" y="259009"/>
                  </a:moveTo>
                  <a:lnTo>
                    <a:pt x="1937" y="217642"/>
                  </a:lnTo>
                  <a:lnTo>
                    <a:pt x="10362" y="178215"/>
                  </a:lnTo>
                  <a:lnTo>
                    <a:pt x="24750" y="141289"/>
                  </a:lnTo>
                  <a:lnTo>
                    <a:pt x="44577" y="107426"/>
                  </a:lnTo>
                  <a:lnTo>
                    <a:pt x="69321" y="77186"/>
                  </a:lnTo>
                  <a:lnTo>
                    <a:pt x="98456" y="51132"/>
                  </a:lnTo>
                  <a:lnTo>
                    <a:pt x="131460" y="29825"/>
                  </a:lnTo>
                  <a:lnTo>
                    <a:pt x="167808" y="13826"/>
                  </a:lnTo>
                  <a:lnTo>
                    <a:pt x="206977" y="3697"/>
                  </a:lnTo>
                  <a:lnTo>
                    <a:pt x="248442" y="0"/>
                  </a:lnTo>
                  <a:lnTo>
                    <a:pt x="291680" y="3295"/>
                  </a:lnTo>
                  <a:lnTo>
                    <a:pt x="336167" y="14145"/>
                  </a:lnTo>
                  <a:lnTo>
                    <a:pt x="381379" y="33110"/>
                  </a:lnTo>
                  <a:lnTo>
                    <a:pt x="426793" y="60753"/>
                  </a:lnTo>
                  <a:lnTo>
                    <a:pt x="457453" y="104153"/>
                  </a:lnTo>
                  <a:lnTo>
                    <a:pt x="479462" y="147944"/>
                  </a:lnTo>
                  <a:lnTo>
                    <a:pt x="493342" y="191566"/>
                  </a:lnTo>
                  <a:lnTo>
                    <a:pt x="499615" y="234461"/>
                  </a:lnTo>
                  <a:lnTo>
                    <a:pt x="498803" y="276068"/>
                  </a:lnTo>
                  <a:lnTo>
                    <a:pt x="491428" y="315827"/>
                  </a:lnTo>
                  <a:lnTo>
                    <a:pt x="478012" y="353179"/>
                  </a:lnTo>
                  <a:lnTo>
                    <a:pt x="459078" y="387564"/>
                  </a:lnTo>
                  <a:lnTo>
                    <a:pt x="435146" y="418423"/>
                  </a:lnTo>
                  <a:lnTo>
                    <a:pt x="406740" y="445195"/>
                  </a:lnTo>
                  <a:lnTo>
                    <a:pt x="374381" y="467321"/>
                  </a:lnTo>
                  <a:lnTo>
                    <a:pt x="338592" y="484242"/>
                  </a:lnTo>
                  <a:lnTo>
                    <a:pt x="299893" y="495397"/>
                  </a:lnTo>
                  <a:lnTo>
                    <a:pt x="258808" y="500227"/>
                  </a:lnTo>
                  <a:lnTo>
                    <a:pt x="213740" y="497777"/>
                  </a:lnTo>
                  <a:lnTo>
                    <a:pt x="171042" y="487652"/>
                  </a:lnTo>
                  <a:lnTo>
                    <a:pt x="131446" y="470530"/>
                  </a:lnTo>
                  <a:lnTo>
                    <a:pt x="95684" y="447093"/>
                  </a:lnTo>
                  <a:lnTo>
                    <a:pt x="64488" y="418022"/>
                  </a:lnTo>
                  <a:lnTo>
                    <a:pt x="38589" y="383998"/>
                  </a:lnTo>
                  <a:lnTo>
                    <a:pt x="18720" y="345700"/>
                  </a:lnTo>
                  <a:lnTo>
                    <a:pt x="5613" y="303810"/>
                  </a:lnTo>
                  <a:lnTo>
                    <a:pt x="0" y="259009"/>
                  </a:lnTo>
                </a:path>
              </a:pathLst>
            </a:custGeom>
            <a:solidFill>
              <a:schemeClr val="bg1"/>
            </a:solidFill>
            <a:ln w="18941">
              <a:solidFill>
                <a:srgbClr val="000000">
                  <a:alpha val="39853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61" name="object 23">
            <a:extLst>
              <a:ext uri="{FF2B5EF4-FFF2-40B4-BE49-F238E27FC236}">
                <a16:creationId xmlns:a16="http://schemas.microsoft.com/office/drawing/2014/main" id="{44B394C8-B354-9981-3D0B-8A71E8D6F924}"/>
              </a:ext>
            </a:extLst>
          </p:cNvPr>
          <p:cNvGrpSpPr/>
          <p:nvPr userDrawn="1"/>
        </p:nvGrpSpPr>
        <p:grpSpPr>
          <a:xfrm>
            <a:off x="18779940" y="5437678"/>
            <a:ext cx="518795" cy="519430"/>
            <a:chOff x="18779940" y="5437678"/>
            <a:chExt cx="518795" cy="519430"/>
          </a:xfrm>
        </p:grpSpPr>
        <p:sp>
          <p:nvSpPr>
            <p:cNvPr id="62" name="object 24">
              <a:extLst>
                <a:ext uri="{FF2B5EF4-FFF2-40B4-BE49-F238E27FC236}">
                  <a16:creationId xmlns:a16="http://schemas.microsoft.com/office/drawing/2014/main" id="{029ED67B-19A4-8AA5-C836-C3EDC24C580C}"/>
                </a:ext>
              </a:extLst>
            </p:cNvPr>
            <p:cNvSpPr/>
            <p:nvPr/>
          </p:nvSpPr>
          <p:spPr>
            <a:xfrm>
              <a:off x="18789411" y="5447149"/>
              <a:ext cx="499745" cy="500380"/>
            </a:xfrm>
            <a:custGeom>
              <a:avLst/>
              <a:gdLst/>
              <a:ahLst/>
              <a:cxnLst/>
              <a:rect l="l" t="t" r="r" b="b"/>
              <a:pathLst>
                <a:path w="499744" h="500379">
                  <a:moveTo>
                    <a:pt x="248433" y="0"/>
                  </a:moveTo>
                  <a:lnTo>
                    <a:pt x="206967" y="3698"/>
                  </a:lnTo>
                  <a:lnTo>
                    <a:pt x="167799" y="13828"/>
                  </a:lnTo>
                  <a:lnTo>
                    <a:pt x="131452" y="29828"/>
                  </a:lnTo>
                  <a:lnTo>
                    <a:pt x="98450" y="51137"/>
                  </a:lnTo>
                  <a:lnTo>
                    <a:pt x="69316" y="77192"/>
                  </a:lnTo>
                  <a:lnTo>
                    <a:pt x="44574" y="107433"/>
                  </a:lnTo>
                  <a:lnTo>
                    <a:pt x="24747" y="141298"/>
                  </a:lnTo>
                  <a:lnTo>
                    <a:pt x="10360" y="178226"/>
                  </a:lnTo>
                  <a:lnTo>
                    <a:pt x="1937" y="217654"/>
                  </a:lnTo>
                  <a:lnTo>
                    <a:pt x="0" y="259023"/>
                  </a:lnTo>
                  <a:lnTo>
                    <a:pt x="5607" y="303824"/>
                  </a:lnTo>
                  <a:lnTo>
                    <a:pt x="18709" y="345713"/>
                  </a:lnTo>
                  <a:lnTo>
                    <a:pt x="38575" y="384009"/>
                  </a:lnTo>
                  <a:lnTo>
                    <a:pt x="64471" y="418032"/>
                  </a:lnTo>
                  <a:lnTo>
                    <a:pt x="95665" y="447101"/>
                  </a:lnTo>
                  <a:lnTo>
                    <a:pt x="131426" y="470536"/>
                  </a:lnTo>
                  <a:lnTo>
                    <a:pt x="171022" y="487657"/>
                  </a:lnTo>
                  <a:lnTo>
                    <a:pt x="213719" y="497781"/>
                  </a:lnTo>
                  <a:lnTo>
                    <a:pt x="258787" y="500230"/>
                  </a:lnTo>
                  <a:lnTo>
                    <a:pt x="299873" y="495400"/>
                  </a:lnTo>
                  <a:lnTo>
                    <a:pt x="338572" y="484245"/>
                  </a:lnTo>
                  <a:lnTo>
                    <a:pt x="374363" y="467323"/>
                  </a:lnTo>
                  <a:lnTo>
                    <a:pt x="406723" y="445196"/>
                  </a:lnTo>
                  <a:lnTo>
                    <a:pt x="435132" y="418423"/>
                  </a:lnTo>
                  <a:lnTo>
                    <a:pt x="459065" y="387563"/>
                  </a:lnTo>
                  <a:lnTo>
                    <a:pt x="478002" y="353177"/>
                  </a:lnTo>
                  <a:lnTo>
                    <a:pt x="491420" y="315824"/>
                  </a:lnTo>
                  <a:lnTo>
                    <a:pt x="498797" y="276064"/>
                  </a:lnTo>
                  <a:lnTo>
                    <a:pt x="499611" y="234456"/>
                  </a:lnTo>
                  <a:lnTo>
                    <a:pt x="493340" y="191561"/>
                  </a:lnTo>
                  <a:lnTo>
                    <a:pt x="479461" y="147937"/>
                  </a:lnTo>
                  <a:lnTo>
                    <a:pt x="457453" y="104146"/>
                  </a:lnTo>
                  <a:lnTo>
                    <a:pt x="426793" y="60746"/>
                  </a:lnTo>
                  <a:lnTo>
                    <a:pt x="381375" y="33105"/>
                  </a:lnTo>
                  <a:lnTo>
                    <a:pt x="336160" y="14142"/>
                  </a:lnTo>
                  <a:lnTo>
                    <a:pt x="291672" y="3293"/>
                  </a:lnTo>
                  <a:lnTo>
                    <a:pt x="248433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>
              <a:solidFill>
                <a:srgbClr val="000000">
                  <a:alpha val="39853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25">
              <a:extLst>
                <a:ext uri="{FF2B5EF4-FFF2-40B4-BE49-F238E27FC236}">
                  <a16:creationId xmlns:a16="http://schemas.microsoft.com/office/drawing/2014/main" id="{EFE51A0F-40C0-9035-17B1-BA8357367F02}"/>
                </a:ext>
              </a:extLst>
            </p:cNvPr>
            <p:cNvSpPr/>
            <p:nvPr/>
          </p:nvSpPr>
          <p:spPr>
            <a:xfrm>
              <a:off x="18789411" y="5447149"/>
              <a:ext cx="499745" cy="500380"/>
            </a:xfrm>
            <a:custGeom>
              <a:avLst/>
              <a:gdLst/>
              <a:ahLst/>
              <a:cxnLst/>
              <a:rect l="l" t="t" r="r" b="b"/>
              <a:pathLst>
                <a:path w="499744" h="500379">
                  <a:moveTo>
                    <a:pt x="0" y="259023"/>
                  </a:moveTo>
                  <a:lnTo>
                    <a:pt x="1937" y="217654"/>
                  </a:lnTo>
                  <a:lnTo>
                    <a:pt x="10360" y="178226"/>
                  </a:lnTo>
                  <a:lnTo>
                    <a:pt x="24747" y="141298"/>
                  </a:lnTo>
                  <a:lnTo>
                    <a:pt x="44574" y="107433"/>
                  </a:lnTo>
                  <a:lnTo>
                    <a:pt x="69316" y="77192"/>
                  </a:lnTo>
                  <a:lnTo>
                    <a:pt x="98450" y="51137"/>
                  </a:lnTo>
                  <a:lnTo>
                    <a:pt x="131452" y="29828"/>
                  </a:lnTo>
                  <a:lnTo>
                    <a:pt x="167799" y="13828"/>
                  </a:lnTo>
                  <a:lnTo>
                    <a:pt x="206967" y="3698"/>
                  </a:lnTo>
                  <a:lnTo>
                    <a:pt x="248433" y="0"/>
                  </a:lnTo>
                  <a:lnTo>
                    <a:pt x="291672" y="3293"/>
                  </a:lnTo>
                  <a:lnTo>
                    <a:pt x="336160" y="14142"/>
                  </a:lnTo>
                  <a:lnTo>
                    <a:pt x="381375" y="33105"/>
                  </a:lnTo>
                  <a:lnTo>
                    <a:pt x="426793" y="60746"/>
                  </a:lnTo>
                  <a:lnTo>
                    <a:pt x="457453" y="104146"/>
                  </a:lnTo>
                  <a:lnTo>
                    <a:pt x="479461" y="147937"/>
                  </a:lnTo>
                  <a:lnTo>
                    <a:pt x="493340" y="191561"/>
                  </a:lnTo>
                  <a:lnTo>
                    <a:pt x="499611" y="234456"/>
                  </a:lnTo>
                  <a:lnTo>
                    <a:pt x="498797" y="276064"/>
                  </a:lnTo>
                  <a:lnTo>
                    <a:pt x="491420" y="315824"/>
                  </a:lnTo>
                  <a:lnTo>
                    <a:pt x="478002" y="353177"/>
                  </a:lnTo>
                  <a:lnTo>
                    <a:pt x="459065" y="387563"/>
                  </a:lnTo>
                  <a:lnTo>
                    <a:pt x="435132" y="418423"/>
                  </a:lnTo>
                  <a:lnTo>
                    <a:pt x="406723" y="445196"/>
                  </a:lnTo>
                  <a:lnTo>
                    <a:pt x="374363" y="467323"/>
                  </a:lnTo>
                  <a:lnTo>
                    <a:pt x="338572" y="484245"/>
                  </a:lnTo>
                  <a:lnTo>
                    <a:pt x="299873" y="495400"/>
                  </a:lnTo>
                  <a:lnTo>
                    <a:pt x="258787" y="500230"/>
                  </a:lnTo>
                  <a:lnTo>
                    <a:pt x="213719" y="497781"/>
                  </a:lnTo>
                  <a:lnTo>
                    <a:pt x="171022" y="487657"/>
                  </a:lnTo>
                  <a:lnTo>
                    <a:pt x="131426" y="470536"/>
                  </a:lnTo>
                  <a:lnTo>
                    <a:pt x="95665" y="447101"/>
                  </a:lnTo>
                  <a:lnTo>
                    <a:pt x="64471" y="418032"/>
                  </a:lnTo>
                  <a:lnTo>
                    <a:pt x="38575" y="384009"/>
                  </a:lnTo>
                  <a:lnTo>
                    <a:pt x="18709" y="345713"/>
                  </a:lnTo>
                  <a:lnTo>
                    <a:pt x="5607" y="303824"/>
                  </a:lnTo>
                  <a:lnTo>
                    <a:pt x="0" y="259023"/>
                  </a:lnTo>
                </a:path>
              </a:pathLst>
            </a:custGeom>
            <a:solidFill>
              <a:schemeClr val="bg1"/>
            </a:solidFill>
            <a:ln w="18941">
              <a:solidFill>
                <a:srgbClr val="000000">
                  <a:alpha val="39853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26">
            <a:extLst>
              <a:ext uri="{FF2B5EF4-FFF2-40B4-BE49-F238E27FC236}">
                <a16:creationId xmlns:a16="http://schemas.microsoft.com/office/drawing/2014/main" id="{8078D7CA-C77A-5576-D317-43842D740D02}"/>
              </a:ext>
            </a:extLst>
          </p:cNvPr>
          <p:cNvGrpSpPr/>
          <p:nvPr userDrawn="1"/>
        </p:nvGrpSpPr>
        <p:grpSpPr>
          <a:xfrm>
            <a:off x="3328185" y="10045967"/>
            <a:ext cx="518795" cy="519430"/>
            <a:chOff x="3328185" y="10045967"/>
            <a:chExt cx="518795" cy="519430"/>
          </a:xfrm>
        </p:grpSpPr>
        <p:sp>
          <p:nvSpPr>
            <p:cNvPr id="65" name="object 27">
              <a:extLst>
                <a:ext uri="{FF2B5EF4-FFF2-40B4-BE49-F238E27FC236}">
                  <a16:creationId xmlns:a16="http://schemas.microsoft.com/office/drawing/2014/main" id="{0D551E71-06A0-085A-E5F6-35D460AC3D34}"/>
                </a:ext>
              </a:extLst>
            </p:cNvPr>
            <p:cNvSpPr/>
            <p:nvPr/>
          </p:nvSpPr>
          <p:spPr>
            <a:xfrm>
              <a:off x="3337656" y="10055438"/>
              <a:ext cx="499745" cy="500380"/>
            </a:xfrm>
            <a:custGeom>
              <a:avLst/>
              <a:gdLst/>
              <a:ahLst/>
              <a:cxnLst/>
              <a:rect l="l" t="t" r="r" b="b"/>
              <a:pathLst>
                <a:path w="499745" h="500379">
                  <a:moveTo>
                    <a:pt x="248427" y="0"/>
                  </a:moveTo>
                  <a:lnTo>
                    <a:pt x="206962" y="3698"/>
                  </a:lnTo>
                  <a:lnTo>
                    <a:pt x="167794" y="13828"/>
                  </a:lnTo>
                  <a:lnTo>
                    <a:pt x="131447" y="29827"/>
                  </a:lnTo>
                  <a:lnTo>
                    <a:pt x="98445" y="51135"/>
                  </a:lnTo>
                  <a:lnTo>
                    <a:pt x="69311" y="77190"/>
                  </a:lnTo>
                  <a:lnTo>
                    <a:pt x="44569" y="107429"/>
                  </a:lnTo>
                  <a:lnTo>
                    <a:pt x="24743" y="141293"/>
                  </a:lnTo>
                  <a:lnTo>
                    <a:pt x="10357" y="178219"/>
                  </a:lnTo>
                  <a:lnTo>
                    <a:pt x="1935" y="217646"/>
                  </a:lnTo>
                  <a:lnTo>
                    <a:pt x="0" y="259013"/>
                  </a:lnTo>
                  <a:lnTo>
                    <a:pt x="5607" y="303814"/>
                  </a:lnTo>
                  <a:lnTo>
                    <a:pt x="18708" y="345704"/>
                  </a:lnTo>
                  <a:lnTo>
                    <a:pt x="38572" y="384001"/>
                  </a:lnTo>
                  <a:lnTo>
                    <a:pt x="64467" y="418025"/>
                  </a:lnTo>
                  <a:lnTo>
                    <a:pt x="95661" y="447095"/>
                  </a:lnTo>
                  <a:lnTo>
                    <a:pt x="131422" y="470531"/>
                  </a:lnTo>
                  <a:lnTo>
                    <a:pt x="171017" y="487651"/>
                  </a:lnTo>
                  <a:lnTo>
                    <a:pt x="213717" y="497774"/>
                  </a:lnTo>
                  <a:lnTo>
                    <a:pt x="258787" y="500220"/>
                  </a:lnTo>
                  <a:lnTo>
                    <a:pt x="299873" y="495390"/>
                  </a:lnTo>
                  <a:lnTo>
                    <a:pt x="338572" y="484235"/>
                  </a:lnTo>
                  <a:lnTo>
                    <a:pt x="374363" y="467314"/>
                  </a:lnTo>
                  <a:lnTo>
                    <a:pt x="406723" y="445188"/>
                  </a:lnTo>
                  <a:lnTo>
                    <a:pt x="435131" y="418416"/>
                  </a:lnTo>
                  <a:lnTo>
                    <a:pt x="459064" y="387557"/>
                  </a:lnTo>
                  <a:lnTo>
                    <a:pt x="478001" y="353172"/>
                  </a:lnTo>
                  <a:lnTo>
                    <a:pt x="491418" y="315820"/>
                  </a:lnTo>
                  <a:lnTo>
                    <a:pt x="498794" y="276061"/>
                  </a:lnTo>
                  <a:lnTo>
                    <a:pt x="499607" y="234454"/>
                  </a:lnTo>
                  <a:lnTo>
                    <a:pt x="493335" y="191560"/>
                  </a:lnTo>
                  <a:lnTo>
                    <a:pt x="479454" y="147937"/>
                  </a:lnTo>
                  <a:lnTo>
                    <a:pt x="457444" y="104146"/>
                  </a:lnTo>
                  <a:lnTo>
                    <a:pt x="426782" y="60747"/>
                  </a:lnTo>
                  <a:lnTo>
                    <a:pt x="381367" y="33106"/>
                  </a:lnTo>
                  <a:lnTo>
                    <a:pt x="336153" y="14142"/>
                  </a:lnTo>
                  <a:lnTo>
                    <a:pt x="291665" y="3294"/>
                  </a:lnTo>
                  <a:lnTo>
                    <a:pt x="248427" y="0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>
              <a:solidFill>
                <a:srgbClr val="000000">
                  <a:alpha val="39853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28">
              <a:extLst>
                <a:ext uri="{FF2B5EF4-FFF2-40B4-BE49-F238E27FC236}">
                  <a16:creationId xmlns:a16="http://schemas.microsoft.com/office/drawing/2014/main" id="{1E4AB31B-9B70-72D5-518D-CC91A33BBF32}"/>
                </a:ext>
              </a:extLst>
            </p:cNvPr>
            <p:cNvSpPr/>
            <p:nvPr/>
          </p:nvSpPr>
          <p:spPr>
            <a:xfrm>
              <a:off x="3337656" y="10055438"/>
              <a:ext cx="499745" cy="500380"/>
            </a:xfrm>
            <a:custGeom>
              <a:avLst/>
              <a:gdLst/>
              <a:ahLst/>
              <a:cxnLst/>
              <a:rect l="l" t="t" r="r" b="b"/>
              <a:pathLst>
                <a:path w="499745" h="500379">
                  <a:moveTo>
                    <a:pt x="0" y="259013"/>
                  </a:moveTo>
                  <a:lnTo>
                    <a:pt x="1935" y="217646"/>
                  </a:lnTo>
                  <a:lnTo>
                    <a:pt x="10357" y="178219"/>
                  </a:lnTo>
                  <a:lnTo>
                    <a:pt x="24743" y="141293"/>
                  </a:lnTo>
                  <a:lnTo>
                    <a:pt x="44569" y="107429"/>
                  </a:lnTo>
                  <a:lnTo>
                    <a:pt x="69311" y="77190"/>
                  </a:lnTo>
                  <a:lnTo>
                    <a:pt x="98445" y="51135"/>
                  </a:lnTo>
                  <a:lnTo>
                    <a:pt x="131447" y="29827"/>
                  </a:lnTo>
                  <a:lnTo>
                    <a:pt x="167794" y="13828"/>
                  </a:lnTo>
                  <a:lnTo>
                    <a:pt x="206962" y="3698"/>
                  </a:lnTo>
                  <a:lnTo>
                    <a:pt x="248427" y="0"/>
                  </a:lnTo>
                  <a:lnTo>
                    <a:pt x="291665" y="3294"/>
                  </a:lnTo>
                  <a:lnTo>
                    <a:pt x="336153" y="14142"/>
                  </a:lnTo>
                  <a:lnTo>
                    <a:pt x="381367" y="33106"/>
                  </a:lnTo>
                  <a:lnTo>
                    <a:pt x="426782" y="60747"/>
                  </a:lnTo>
                  <a:lnTo>
                    <a:pt x="457444" y="104146"/>
                  </a:lnTo>
                  <a:lnTo>
                    <a:pt x="479454" y="147937"/>
                  </a:lnTo>
                  <a:lnTo>
                    <a:pt x="493335" y="191560"/>
                  </a:lnTo>
                  <a:lnTo>
                    <a:pt x="499607" y="234454"/>
                  </a:lnTo>
                  <a:lnTo>
                    <a:pt x="498794" y="276061"/>
                  </a:lnTo>
                  <a:lnTo>
                    <a:pt x="491418" y="315820"/>
                  </a:lnTo>
                  <a:lnTo>
                    <a:pt x="478001" y="353172"/>
                  </a:lnTo>
                  <a:lnTo>
                    <a:pt x="459064" y="387557"/>
                  </a:lnTo>
                  <a:lnTo>
                    <a:pt x="435131" y="418416"/>
                  </a:lnTo>
                  <a:lnTo>
                    <a:pt x="406723" y="445188"/>
                  </a:lnTo>
                  <a:lnTo>
                    <a:pt x="374363" y="467314"/>
                  </a:lnTo>
                  <a:lnTo>
                    <a:pt x="338572" y="484235"/>
                  </a:lnTo>
                  <a:lnTo>
                    <a:pt x="299873" y="495390"/>
                  </a:lnTo>
                  <a:lnTo>
                    <a:pt x="258787" y="500220"/>
                  </a:lnTo>
                  <a:lnTo>
                    <a:pt x="213717" y="497774"/>
                  </a:lnTo>
                  <a:lnTo>
                    <a:pt x="171017" y="487651"/>
                  </a:lnTo>
                  <a:lnTo>
                    <a:pt x="131422" y="470531"/>
                  </a:lnTo>
                  <a:lnTo>
                    <a:pt x="95661" y="447095"/>
                  </a:lnTo>
                  <a:lnTo>
                    <a:pt x="64467" y="418025"/>
                  </a:lnTo>
                  <a:lnTo>
                    <a:pt x="38572" y="384001"/>
                  </a:lnTo>
                  <a:lnTo>
                    <a:pt x="18708" y="345704"/>
                  </a:lnTo>
                  <a:lnTo>
                    <a:pt x="5607" y="303814"/>
                  </a:lnTo>
                  <a:lnTo>
                    <a:pt x="0" y="259013"/>
                  </a:lnTo>
                </a:path>
              </a:pathLst>
            </a:custGeom>
            <a:solidFill>
              <a:schemeClr val="bg1"/>
            </a:solidFill>
            <a:ln w="18941">
              <a:solidFill>
                <a:srgbClr val="000000">
                  <a:alpha val="39853"/>
                </a:srgbClr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67" name="object 29">
            <a:extLst>
              <a:ext uri="{FF2B5EF4-FFF2-40B4-BE49-F238E27FC236}">
                <a16:creationId xmlns:a16="http://schemas.microsoft.com/office/drawing/2014/main" id="{3DAADB8C-7750-77DC-0212-521D4EA3F840}"/>
              </a:ext>
            </a:extLst>
          </p:cNvPr>
          <p:cNvGrpSpPr/>
          <p:nvPr userDrawn="1"/>
        </p:nvGrpSpPr>
        <p:grpSpPr>
          <a:xfrm>
            <a:off x="5152696" y="-9471"/>
            <a:ext cx="2324100" cy="3850640"/>
            <a:chOff x="5152696" y="-9471"/>
            <a:chExt cx="2324100" cy="3850640"/>
          </a:xfrm>
        </p:grpSpPr>
        <p:sp>
          <p:nvSpPr>
            <p:cNvPr id="68" name="object 30">
              <a:extLst>
                <a:ext uri="{FF2B5EF4-FFF2-40B4-BE49-F238E27FC236}">
                  <a16:creationId xmlns:a16="http://schemas.microsoft.com/office/drawing/2014/main" id="{44AE93E2-885F-DEB5-FB79-0C09DEA8D311}"/>
                </a:ext>
              </a:extLst>
            </p:cNvPr>
            <p:cNvSpPr/>
            <p:nvPr/>
          </p:nvSpPr>
          <p:spPr>
            <a:xfrm>
              <a:off x="5412138" y="0"/>
              <a:ext cx="2054860" cy="3582035"/>
            </a:xfrm>
            <a:custGeom>
              <a:avLst/>
              <a:gdLst/>
              <a:ahLst/>
              <a:cxnLst/>
              <a:rect l="l" t="t" r="r" b="b"/>
              <a:pathLst>
                <a:path w="2054859" h="3582035">
                  <a:moveTo>
                    <a:pt x="0" y="3581461"/>
                  </a:moveTo>
                  <a:lnTo>
                    <a:pt x="2054599" y="0"/>
                  </a:lnTo>
                </a:path>
              </a:pathLst>
            </a:custGeom>
            <a:ln w="18941">
              <a:solidFill>
                <a:srgbClr val="000000">
                  <a:alpha val="39591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1">
              <a:extLst>
                <a:ext uri="{FF2B5EF4-FFF2-40B4-BE49-F238E27FC236}">
                  <a16:creationId xmlns:a16="http://schemas.microsoft.com/office/drawing/2014/main" id="{FC03225A-D4CD-C93B-90B4-45A0A22A03E5}"/>
                </a:ext>
              </a:extLst>
            </p:cNvPr>
            <p:cNvSpPr/>
            <p:nvPr/>
          </p:nvSpPr>
          <p:spPr>
            <a:xfrm>
              <a:off x="5162167" y="3331325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244903" y="0"/>
                  </a:moveTo>
                  <a:lnTo>
                    <a:pt x="199524" y="5057"/>
                  </a:lnTo>
                  <a:lnTo>
                    <a:pt x="157053" y="17797"/>
                  </a:lnTo>
                  <a:lnTo>
                    <a:pt x="118189" y="37467"/>
                  </a:lnTo>
                  <a:lnTo>
                    <a:pt x="83633" y="63316"/>
                  </a:lnTo>
                  <a:lnTo>
                    <a:pt x="54086" y="94593"/>
                  </a:lnTo>
                  <a:lnTo>
                    <a:pt x="30249" y="130548"/>
                  </a:lnTo>
                  <a:lnTo>
                    <a:pt x="12822" y="170429"/>
                  </a:lnTo>
                  <a:lnTo>
                    <a:pt x="2505" y="213485"/>
                  </a:lnTo>
                  <a:lnTo>
                    <a:pt x="0" y="258965"/>
                  </a:lnTo>
                  <a:lnTo>
                    <a:pt x="5612" y="303767"/>
                  </a:lnTo>
                  <a:lnTo>
                    <a:pt x="18717" y="345656"/>
                  </a:lnTo>
                  <a:lnTo>
                    <a:pt x="38582" y="383954"/>
                  </a:lnTo>
                  <a:lnTo>
                    <a:pt x="64476" y="417978"/>
                  </a:lnTo>
                  <a:lnTo>
                    <a:pt x="95668" y="447048"/>
                  </a:lnTo>
                  <a:lnTo>
                    <a:pt x="131426" y="470484"/>
                  </a:lnTo>
                  <a:lnTo>
                    <a:pt x="171020" y="487603"/>
                  </a:lnTo>
                  <a:lnTo>
                    <a:pt x="213717" y="497727"/>
                  </a:lnTo>
                  <a:lnTo>
                    <a:pt x="258787" y="500173"/>
                  </a:lnTo>
                  <a:lnTo>
                    <a:pt x="303945" y="494486"/>
                  </a:lnTo>
                  <a:lnTo>
                    <a:pt x="346140" y="481184"/>
                  </a:lnTo>
                  <a:lnTo>
                    <a:pt x="384671" y="461017"/>
                  </a:lnTo>
                  <a:lnTo>
                    <a:pt x="418840" y="434734"/>
                  </a:lnTo>
                  <a:lnTo>
                    <a:pt x="447948" y="403086"/>
                  </a:lnTo>
                  <a:lnTo>
                    <a:pt x="471295" y="366821"/>
                  </a:lnTo>
                  <a:lnTo>
                    <a:pt x="488183" y="326690"/>
                  </a:lnTo>
                  <a:lnTo>
                    <a:pt x="497913" y="283441"/>
                  </a:lnTo>
                  <a:lnTo>
                    <a:pt x="499785" y="237825"/>
                  </a:lnTo>
                  <a:lnTo>
                    <a:pt x="492410" y="189403"/>
                  </a:lnTo>
                  <a:lnTo>
                    <a:pt x="475886" y="144309"/>
                  </a:lnTo>
                  <a:lnTo>
                    <a:pt x="451290" y="103549"/>
                  </a:lnTo>
                  <a:lnTo>
                    <a:pt x="419699" y="68130"/>
                  </a:lnTo>
                  <a:lnTo>
                    <a:pt x="382188" y="39058"/>
                  </a:lnTo>
                  <a:lnTo>
                    <a:pt x="339834" y="17342"/>
                  </a:lnTo>
                  <a:lnTo>
                    <a:pt x="293714" y="3987"/>
                  </a:lnTo>
                  <a:lnTo>
                    <a:pt x="244903" y="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>
              <a:solidFill>
                <a:srgbClr val="000000">
                  <a:alpha val="39591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32">
              <a:extLst>
                <a:ext uri="{FF2B5EF4-FFF2-40B4-BE49-F238E27FC236}">
                  <a16:creationId xmlns:a16="http://schemas.microsoft.com/office/drawing/2014/main" id="{A5883F6A-E11F-D021-7332-D85EF8ACFCBF}"/>
                </a:ext>
              </a:extLst>
            </p:cNvPr>
            <p:cNvSpPr/>
            <p:nvPr/>
          </p:nvSpPr>
          <p:spPr>
            <a:xfrm>
              <a:off x="5162167" y="3331325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79" h="500379">
                  <a:moveTo>
                    <a:pt x="0" y="258965"/>
                  </a:moveTo>
                  <a:lnTo>
                    <a:pt x="2505" y="213485"/>
                  </a:lnTo>
                  <a:lnTo>
                    <a:pt x="12822" y="170429"/>
                  </a:lnTo>
                  <a:lnTo>
                    <a:pt x="30249" y="130548"/>
                  </a:lnTo>
                  <a:lnTo>
                    <a:pt x="54086" y="94593"/>
                  </a:lnTo>
                  <a:lnTo>
                    <a:pt x="83633" y="63316"/>
                  </a:lnTo>
                  <a:lnTo>
                    <a:pt x="118189" y="37467"/>
                  </a:lnTo>
                  <a:lnTo>
                    <a:pt x="157053" y="17797"/>
                  </a:lnTo>
                  <a:lnTo>
                    <a:pt x="199524" y="5057"/>
                  </a:lnTo>
                  <a:lnTo>
                    <a:pt x="244903" y="0"/>
                  </a:lnTo>
                  <a:lnTo>
                    <a:pt x="293714" y="3987"/>
                  </a:lnTo>
                  <a:lnTo>
                    <a:pt x="339834" y="17342"/>
                  </a:lnTo>
                  <a:lnTo>
                    <a:pt x="382188" y="39058"/>
                  </a:lnTo>
                  <a:lnTo>
                    <a:pt x="419699" y="68130"/>
                  </a:lnTo>
                  <a:lnTo>
                    <a:pt x="451290" y="103549"/>
                  </a:lnTo>
                  <a:lnTo>
                    <a:pt x="475886" y="144309"/>
                  </a:lnTo>
                  <a:lnTo>
                    <a:pt x="492410" y="189403"/>
                  </a:lnTo>
                  <a:lnTo>
                    <a:pt x="499785" y="237825"/>
                  </a:lnTo>
                  <a:lnTo>
                    <a:pt x="497913" y="283441"/>
                  </a:lnTo>
                  <a:lnTo>
                    <a:pt x="488183" y="326690"/>
                  </a:lnTo>
                  <a:lnTo>
                    <a:pt x="471295" y="366821"/>
                  </a:lnTo>
                  <a:lnTo>
                    <a:pt x="447948" y="403086"/>
                  </a:lnTo>
                  <a:lnTo>
                    <a:pt x="418840" y="434734"/>
                  </a:lnTo>
                  <a:lnTo>
                    <a:pt x="384671" y="461017"/>
                  </a:lnTo>
                  <a:lnTo>
                    <a:pt x="346140" y="481184"/>
                  </a:lnTo>
                  <a:lnTo>
                    <a:pt x="303945" y="494486"/>
                  </a:lnTo>
                  <a:lnTo>
                    <a:pt x="258787" y="500173"/>
                  </a:lnTo>
                  <a:lnTo>
                    <a:pt x="213717" y="497727"/>
                  </a:lnTo>
                  <a:lnTo>
                    <a:pt x="171020" y="487603"/>
                  </a:lnTo>
                  <a:lnTo>
                    <a:pt x="131426" y="470484"/>
                  </a:lnTo>
                  <a:lnTo>
                    <a:pt x="95668" y="447048"/>
                  </a:lnTo>
                  <a:lnTo>
                    <a:pt x="64476" y="417978"/>
                  </a:lnTo>
                  <a:lnTo>
                    <a:pt x="38582" y="383954"/>
                  </a:lnTo>
                  <a:lnTo>
                    <a:pt x="18717" y="345656"/>
                  </a:lnTo>
                  <a:lnTo>
                    <a:pt x="5612" y="303767"/>
                  </a:lnTo>
                  <a:lnTo>
                    <a:pt x="0" y="258965"/>
                  </a:lnTo>
                </a:path>
              </a:pathLst>
            </a:custGeom>
            <a:solidFill>
              <a:srgbClr val="FFFFFF"/>
            </a:solidFill>
            <a:ln w="18941">
              <a:solidFill>
                <a:srgbClr val="000000">
                  <a:alpha val="39591"/>
                </a:srgb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1" name="object 33">
            <a:extLst>
              <a:ext uri="{FF2B5EF4-FFF2-40B4-BE49-F238E27FC236}">
                <a16:creationId xmlns:a16="http://schemas.microsoft.com/office/drawing/2014/main" id="{F8C950CA-6E27-29A5-EF69-1C003E08894E}"/>
              </a:ext>
            </a:extLst>
          </p:cNvPr>
          <p:cNvSpPr/>
          <p:nvPr userDrawn="1"/>
        </p:nvSpPr>
        <p:spPr>
          <a:xfrm>
            <a:off x="4397693" y="4920298"/>
            <a:ext cx="11308715" cy="1468755"/>
          </a:xfrm>
          <a:custGeom>
            <a:avLst/>
            <a:gdLst/>
            <a:ahLst/>
            <a:cxnLst/>
            <a:rect l="l" t="t" r="r" b="b"/>
            <a:pathLst>
              <a:path w="11308715" h="1468754">
                <a:moveTo>
                  <a:pt x="11308556" y="0"/>
                </a:moveTo>
                <a:lnTo>
                  <a:pt x="0" y="0"/>
                </a:lnTo>
                <a:lnTo>
                  <a:pt x="0" y="1468541"/>
                </a:lnTo>
                <a:lnTo>
                  <a:pt x="11308556" y="1468541"/>
                </a:lnTo>
                <a:lnTo>
                  <a:pt x="113085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5" name="object 35">
            <a:extLst>
              <a:ext uri="{FF2B5EF4-FFF2-40B4-BE49-F238E27FC236}">
                <a16:creationId xmlns:a16="http://schemas.microsoft.com/office/drawing/2014/main" id="{A9EB506C-D01C-80FD-D535-4A4E103A8A0C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2099755" y="286331"/>
            <a:ext cx="2845527" cy="2806700"/>
          </a:xfrm>
          <a:prstGeom prst="rect">
            <a:avLst/>
          </a:prstGeom>
        </p:spPr>
      </p:pic>
      <p:pic>
        <p:nvPicPr>
          <p:cNvPr id="76" name="object 36">
            <a:extLst>
              <a:ext uri="{FF2B5EF4-FFF2-40B4-BE49-F238E27FC236}">
                <a16:creationId xmlns:a16="http://schemas.microsoft.com/office/drawing/2014/main" id="{D1A42821-A880-960E-4323-BEBCAE737687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7225863" y="7594424"/>
            <a:ext cx="2272918" cy="2184400"/>
          </a:xfrm>
          <a:prstGeom prst="rect">
            <a:avLst/>
          </a:prstGeom>
        </p:spPr>
      </p:pic>
      <p:pic>
        <p:nvPicPr>
          <p:cNvPr id="77" name="object 37">
            <a:extLst>
              <a:ext uri="{FF2B5EF4-FFF2-40B4-BE49-F238E27FC236}">
                <a16:creationId xmlns:a16="http://schemas.microsoft.com/office/drawing/2014/main" id="{ABB1E6E7-E1F6-B69C-AFB0-37DF38BABCFC}"/>
              </a:ext>
            </a:extLst>
          </p:cNvPr>
          <p:cNvPicPr/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6130168"/>
            <a:ext cx="2719299" cy="3581400"/>
          </a:xfrm>
          <a:prstGeom prst="rect">
            <a:avLst/>
          </a:prstGeom>
        </p:spPr>
      </p:pic>
      <p:pic>
        <p:nvPicPr>
          <p:cNvPr id="6" name="object 18">
            <a:extLst>
              <a:ext uri="{FF2B5EF4-FFF2-40B4-BE49-F238E27FC236}">
                <a16:creationId xmlns:a16="http://schemas.microsoft.com/office/drawing/2014/main" id="{56D55B8B-62BF-B2B1-EFC5-A3E7970A35B1}"/>
              </a:ext>
            </a:extLst>
          </p:cNvPr>
          <p:cNvPicPr/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56027" y="647126"/>
            <a:ext cx="3124982" cy="194035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10601DC-EC95-9C71-5BF1-13224612D7D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0145" y="5150619"/>
            <a:ext cx="8963810" cy="121043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100000"/>
              </a:lnSpc>
              <a:defRPr sz="8000" b="1" i="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de-DE" dirty="0"/>
              <a:t>DWIH Standort</a:t>
            </a:r>
          </a:p>
        </p:txBody>
      </p:sp>
    </p:spTree>
    <p:extLst>
      <p:ext uri="{BB962C8B-B14F-4D97-AF65-F5344CB8AC3E}">
        <p14:creationId xmlns:p14="http://schemas.microsoft.com/office/powerpoint/2010/main" val="3109505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5">
            <a:extLst>
              <a:ext uri="{FF2B5EF4-FFF2-40B4-BE49-F238E27FC236}">
                <a16:creationId xmlns:a16="http://schemas.microsoft.com/office/drawing/2014/main" id="{E37C8084-CFBD-BB84-082C-798DAAE9E25A}"/>
              </a:ext>
            </a:extLst>
          </p:cNvPr>
          <p:cNvGrpSpPr/>
          <p:nvPr userDrawn="1"/>
        </p:nvGrpSpPr>
        <p:grpSpPr>
          <a:xfrm>
            <a:off x="14385977" y="-3234"/>
            <a:ext cx="5721350" cy="2883812"/>
            <a:chOff x="13512218" y="-3235"/>
            <a:chExt cx="6595109" cy="3324225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id="{0FB31428-50A4-508D-8C05-BAADC65AFF7A}"/>
                </a:ext>
              </a:extLst>
            </p:cNvPr>
            <p:cNvSpPr/>
            <p:nvPr/>
          </p:nvSpPr>
          <p:spPr>
            <a:xfrm>
              <a:off x="13515454" y="0"/>
              <a:ext cx="6588759" cy="3317875"/>
            </a:xfrm>
            <a:custGeom>
              <a:avLst/>
              <a:gdLst/>
              <a:ahLst/>
              <a:cxnLst/>
              <a:rect l="l" t="t" r="r" b="b"/>
              <a:pathLst>
                <a:path w="6588759" h="3317875">
                  <a:moveTo>
                    <a:pt x="6588644" y="3317684"/>
                  </a:moveTo>
                  <a:lnTo>
                    <a:pt x="6102523" y="3023956"/>
                  </a:lnTo>
                  <a:lnTo>
                    <a:pt x="3449881" y="2449450"/>
                  </a:lnTo>
                  <a:lnTo>
                    <a:pt x="805260" y="1623558"/>
                  </a:lnTo>
                  <a:lnTo>
                    <a:pt x="0" y="0"/>
                  </a:lnTo>
                </a:path>
                <a:path w="6588759" h="3317875">
                  <a:moveTo>
                    <a:pt x="2040223" y="0"/>
                  </a:moveTo>
                  <a:lnTo>
                    <a:pt x="805260" y="1623558"/>
                  </a:lnTo>
                </a:path>
                <a:path w="6588759" h="3317875">
                  <a:moveTo>
                    <a:pt x="6102523" y="3023956"/>
                  </a:moveTo>
                  <a:lnTo>
                    <a:pt x="6588644" y="2760761"/>
                  </a:lnTo>
                </a:path>
                <a:path w="6588759" h="3317875">
                  <a:moveTo>
                    <a:pt x="4331331" y="694404"/>
                  </a:moveTo>
                  <a:lnTo>
                    <a:pt x="6109444" y="625118"/>
                  </a:lnTo>
                  <a:lnTo>
                    <a:pt x="6588644" y="1079802"/>
                  </a:lnTo>
                </a:path>
                <a:path w="6588759" h="3317875">
                  <a:moveTo>
                    <a:pt x="6588644" y="1567672"/>
                  </a:moveTo>
                  <a:lnTo>
                    <a:pt x="3441337" y="2453240"/>
                  </a:lnTo>
                  <a:lnTo>
                    <a:pt x="4331331" y="694404"/>
                  </a:lnTo>
                </a:path>
                <a:path w="6588759" h="3317875">
                  <a:moveTo>
                    <a:pt x="1501260" y="879340"/>
                  </a:moveTo>
                  <a:lnTo>
                    <a:pt x="3269814" y="0"/>
                  </a:lnTo>
                </a:path>
                <a:path w="6588759" h="3317875">
                  <a:moveTo>
                    <a:pt x="3434447" y="2451177"/>
                  </a:moveTo>
                  <a:lnTo>
                    <a:pt x="2214770" y="0"/>
                  </a:lnTo>
                </a:path>
                <a:path w="6588759" h="3317875">
                  <a:moveTo>
                    <a:pt x="5248802" y="0"/>
                  </a:moveTo>
                  <a:lnTo>
                    <a:pt x="4331331" y="694404"/>
                  </a:lnTo>
                </a:path>
                <a:path w="6588759" h="3317875">
                  <a:moveTo>
                    <a:pt x="4409094" y="0"/>
                  </a:moveTo>
                  <a:lnTo>
                    <a:pt x="4331331" y="694404"/>
                  </a:lnTo>
                </a:path>
                <a:path w="6588759" h="3317875">
                  <a:moveTo>
                    <a:pt x="6588644" y="2705150"/>
                  </a:moveTo>
                  <a:lnTo>
                    <a:pt x="4265239" y="694404"/>
                  </a:lnTo>
                </a:path>
                <a:path w="6588759" h="3317875">
                  <a:moveTo>
                    <a:pt x="805260" y="1623558"/>
                  </a:moveTo>
                  <a:lnTo>
                    <a:pt x="1043385" y="0"/>
                  </a:lnTo>
                </a:path>
                <a:path w="6588759" h="3317875">
                  <a:moveTo>
                    <a:pt x="3449881" y="2449450"/>
                  </a:moveTo>
                  <a:lnTo>
                    <a:pt x="6588644" y="2710674"/>
                  </a:lnTo>
                </a:path>
                <a:path w="6588759" h="3317875">
                  <a:moveTo>
                    <a:pt x="6109444" y="625118"/>
                  </a:moveTo>
                  <a:lnTo>
                    <a:pt x="6588644" y="401282"/>
                  </a:lnTo>
                </a:path>
              </a:pathLst>
            </a:custGeom>
            <a:ln w="647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7">
              <a:extLst>
                <a:ext uri="{FF2B5EF4-FFF2-40B4-BE49-F238E27FC236}">
                  <a16:creationId xmlns:a16="http://schemas.microsoft.com/office/drawing/2014/main" id="{3E802258-D19A-DA65-EC8E-69D92DEBB30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889393" y="2373450"/>
              <a:ext cx="151838" cy="151963"/>
            </a:xfrm>
            <a:prstGeom prst="rect">
              <a:avLst/>
            </a:prstGeom>
          </p:spPr>
        </p:pic>
        <p:pic>
          <p:nvPicPr>
            <p:cNvPr id="7" name="object 8">
              <a:extLst>
                <a:ext uri="{FF2B5EF4-FFF2-40B4-BE49-F238E27FC236}">
                  <a16:creationId xmlns:a16="http://schemas.microsoft.com/office/drawing/2014/main" id="{0D83EFEC-A6BA-45D0-D03C-DF00DF2746E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44768" y="1547592"/>
              <a:ext cx="151890" cy="151932"/>
            </a:xfrm>
            <a:prstGeom prst="rect">
              <a:avLst/>
            </a:prstGeom>
          </p:spPr>
        </p:pic>
        <p:pic>
          <p:nvPicPr>
            <p:cNvPr id="24" name="object 9">
              <a:extLst>
                <a:ext uri="{FF2B5EF4-FFF2-40B4-BE49-F238E27FC236}">
                  <a16:creationId xmlns:a16="http://schemas.microsoft.com/office/drawing/2014/main" id="{C0E6733C-5907-8E05-53DE-C11753477C2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771105" y="618879"/>
              <a:ext cx="150621" cy="151232"/>
            </a:xfrm>
            <a:prstGeom prst="rect">
              <a:avLst/>
            </a:prstGeom>
          </p:spPr>
        </p:pic>
        <p:pic>
          <p:nvPicPr>
            <p:cNvPr id="25" name="object 10">
              <a:extLst>
                <a:ext uri="{FF2B5EF4-FFF2-40B4-BE49-F238E27FC236}">
                  <a16:creationId xmlns:a16="http://schemas.microsoft.com/office/drawing/2014/main" id="{C3D8F68D-0040-907C-61BA-C35D7C06C87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542028" y="2947990"/>
              <a:ext cx="151890" cy="151922"/>
            </a:xfrm>
            <a:prstGeom prst="rect">
              <a:avLst/>
            </a:prstGeom>
          </p:spPr>
        </p:pic>
        <p:pic>
          <p:nvPicPr>
            <p:cNvPr id="26" name="object 11">
              <a:extLst>
                <a:ext uri="{FF2B5EF4-FFF2-40B4-BE49-F238E27FC236}">
                  <a16:creationId xmlns:a16="http://schemas.microsoft.com/office/drawing/2014/main" id="{CE0368E9-19B1-8DF6-02A6-C82816EA53D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548957" y="549325"/>
              <a:ext cx="151145" cy="151760"/>
            </a:xfrm>
            <a:prstGeom prst="rect">
              <a:avLst/>
            </a:prstGeom>
          </p:spPr>
        </p:pic>
        <p:pic>
          <p:nvPicPr>
            <p:cNvPr id="27" name="object 12">
              <a:extLst>
                <a:ext uri="{FF2B5EF4-FFF2-40B4-BE49-F238E27FC236}">
                  <a16:creationId xmlns:a16="http://schemas.microsoft.com/office/drawing/2014/main" id="{88B4102E-9AEC-007B-3E6A-5D854870FACB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332924" y="200632"/>
              <a:ext cx="1026429" cy="1006657"/>
            </a:xfrm>
            <a:prstGeom prst="rect">
              <a:avLst/>
            </a:prstGeom>
          </p:spPr>
        </p:pic>
        <p:pic>
          <p:nvPicPr>
            <p:cNvPr id="28" name="object 13">
              <a:extLst>
                <a:ext uri="{FF2B5EF4-FFF2-40B4-BE49-F238E27FC236}">
                  <a16:creationId xmlns:a16="http://schemas.microsoft.com/office/drawing/2014/main" id="{36EB6B74-C86F-61F0-CBE2-F35013FE0A8A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79786" y="464878"/>
              <a:ext cx="789326" cy="795020"/>
            </a:xfrm>
            <a:prstGeom prst="rect">
              <a:avLst/>
            </a:prstGeom>
          </p:spPr>
        </p:pic>
        <p:pic>
          <p:nvPicPr>
            <p:cNvPr id="29" name="object 14">
              <a:extLst>
                <a:ext uri="{FF2B5EF4-FFF2-40B4-BE49-F238E27FC236}">
                  <a16:creationId xmlns:a16="http://schemas.microsoft.com/office/drawing/2014/main" id="{F97C651C-75F2-3FB7-3314-E9810DCF686C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827227" y="1547095"/>
              <a:ext cx="647331" cy="628650"/>
            </a:xfrm>
            <a:prstGeom prst="rect">
              <a:avLst/>
            </a:prstGeom>
          </p:spPr>
        </p:pic>
      </p:grpSp>
      <p:pic>
        <p:nvPicPr>
          <p:cNvPr id="30" name="object 2">
            <a:extLst>
              <a:ext uri="{FF2B5EF4-FFF2-40B4-BE49-F238E27FC236}">
                <a16:creationId xmlns:a16="http://schemas.microsoft.com/office/drawing/2014/main" id="{4CC63375-FB6F-D34B-A531-2314DE3A2E24}"/>
              </a:ext>
            </a:extLst>
          </p:cNvPr>
          <p:cNvPicPr/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1021154" y="9409533"/>
            <a:ext cx="2108797" cy="1305807"/>
          </a:xfrm>
          <a:prstGeom prst="rect">
            <a:avLst/>
          </a:prstGeom>
        </p:spPr>
      </p:pic>
      <p:sp>
        <p:nvSpPr>
          <p:cNvPr id="9" name="Holder 2">
            <a:extLst>
              <a:ext uri="{FF2B5EF4-FFF2-40B4-BE49-F238E27FC236}">
                <a16:creationId xmlns:a16="http://schemas.microsoft.com/office/drawing/2014/main" id="{BBBDD592-C6AA-BDF5-7A69-CF842B584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208" y="1507981"/>
            <a:ext cx="7770642" cy="1646717"/>
          </a:xfrm>
          <a:prstGeom prst="rect">
            <a:avLst/>
          </a:prstGeom>
        </p:spPr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Source Sans Pro"/>
                <a:cs typeface="Source Sans Pro"/>
              </a:defRPr>
            </a:lvl1pPr>
          </a:lstStyle>
          <a:p>
            <a:r>
              <a:rPr lang="de-DE"/>
              <a:t>Mastertitelformat bearbeiten</a:t>
            </a:r>
            <a:endParaRPr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51095591-D33C-EE16-D06C-68C281F084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8208" y="3575258"/>
            <a:ext cx="7799197" cy="5535802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4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28708" indent="-285750">
              <a:buFont typeface="Arial" panose="020B0604020202020204" pitchFamily="34" charset="0"/>
              <a:buChar char="•"/>
              <a:defRPr sz="2400"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971664" indent="-285750">
              <a:buFont typeface="Arial" panose="020B0604020202020204" pitchFamily="34" charset="0"/>
              <a:buChar char="•"/>
              <a:defRPr sz="2400"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314621" indent="-285750">
              <a:buFont typeface="Arial" panose="020B0604020202020204" pitchFamily="34" charset="0"/>
              <a:buChar char="•"/>
              <a:defRPr sz="2400"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1657579" indent="-285750">
              <a:buFont typeface="Arial" panose="020B0604020202020204" pitchFamily="34" charset="0"/>
              <a:buChar char="•"/>
              <a:defRPr sz="2400"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081A8D68-FD9B-D951-B0AA-4995C6C289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43938" y="3575257"/>
            <a:ext cx="7799197" cy="5535801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4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628708" indent="-285750">
              <a:buFont typeface="Arial" panose="020B0604020202020204" pitchFamily="34" charset="0"/>
              <a:buChar char="•"/>
              <a:defRPr sz="2400"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 marL="971664" indent="-285750">
              <a:buFont typeface="Arial" panose="020B0604020202020204" pitchFamily="34" charset="0"/>
              <a:buChar char="•"/>
              <a:defRPr sz="2400"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 marL="1314621" indent="-285750">
              <a:buFont typeface="Arial" panose="020B0604020202020204" pitchFamily="34" charset="0"/>
              <a:buChar char="•"/>
              <a:defRPr sz="2400"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 marL="1657579" indent="-285750">
              <a:buFont typeface="Arial" panose="020B0604020202020204" pitchFamily="34" charset="0"/>
              <a:buChar char="•"/>
              <a:defRPr sz="2400"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E985CA80-4445-2B66-653F-AF39A31697E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48208" y="649930"/>
            <a:ext cx="6380163" cy="761942"/>
          </a:xfrm>
          <a:prstGeom prst="rect">
            <a:avLst/>
          </a:prstGeom>
          <a:noFill/>
        </p:spPr>
        <p:txBody>
          <a:bodyPr anchor="b"/>
          <a:lstStyle>
            <a:lvl1pPr marL="0" indent="0">
              <a:buNone/>
              <a:defRPr sz="2400" b="1" i="0">
                <a:solidFill>
                  <a:srgbClr val="E7410B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Hier steht eine Kategorie/Kapitel</a:t>
            </a:r>
          </a:p>
        </p:txBody>
      </p:sp>
      <p:sp>
        <p:nvSpPr>
          <p:cNvPr id="13" name="Holder 5">
            <a:extLst>
              <a:ext uri="{FF2B5EF4-FFF2-40B4-BE49-F238E27FC236}">
                <a16:creationId xmlns:a16="http://schemas.microsoft.com/office/drawing/2014/main" id="{F52C50FF-8A83-F338-1F7D-36200B7C0C98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17201144" y="10645603"/>
            <a:ext cx="1478252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Source Sans Pro" panose="020B0503030403020204" pitchFamily="34" charset="0"/>
                <a:cs typeface="Arial"/>
              </a:defRPr>
            </a:lvl1pPr>
          </a:lstStyle>
          <a:p>
            <a:pPr marL="9526" algn="r">
              <a:spcBef>
                <a:spcPts val="23"/>
              </a:spcBef>
            </a:pPr>
            <a:fld id="{F00F061C-09DD-534A-82D2-5E3E4E370663}" type="datetime1">
              <a:rPr lang="de-DE" spc="-8" smtClean="0"/>
              <a:t>10.09.2024</a:t>
            </a:fld>
            <a:endParaRPr lang="de-DE" spc="-8" dirty="0"/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6A771968-BFFC-0A1F-822A-DC879F0E9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967428" y="10471948"/>
            <a:ext cx="872911" cy="601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6CDE56AF-9388-3F41-A70A-CB2C82B4B167}" type="slidenum">
              <a:rPr lang="de-DE" smtClean="0"/>
              <a:pPr/>
              <a:t>‹nº›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5">
            <a:extLst>
              <a:ext uri="{FF2B5EF4-FFF2-40B4-BE49-F238E27FC236}">
                <a16:creationId xmlns:a16="http://schemas.microsoft.com/office/drawing/2014/main" id="{FAA3EF7A-53BD-34D7-3D6D-23813B112EE7}"/>
              </a:ext>
            </a:extLst>
          </p:cNvPr>
          <p:cNvGrpSpPr/>
          <p:nvPr userDrawn="1"/>
        </p:nvGrpSpPr>
        <p:grpSpPr>
          <a:xfrm>
            <a:off x="14385977" y="-3234"/>
            <a:ext cx="5721350" cy="2883812"/>
            <a:chOff x="13512218" y="-3235"/>
            <a:chExt cx="6595109" cy="3324225"/>
          </a:xfrm>
        </p:grpSpPr>
        <p:sp>
          <p:nvSpPr>
            <p:cNvPr id="4" name="object 6">
              <a:extLst>
                <a:ext uri="{FF2B5EF4-FFF2-40B4-BE49-F238E27FC236}">
                  <a16:creationId xmlns:a16="http://schemas.microsoft.com/office/drawing/2014/main" id="{A705F7D7-A558-85A1-0C74-830925005F75}"/>
                </a:ext>
              </a:extLst>
            </p:cNvPr>
            <p:cNvSpPr/>
            <p:nvPr/>
          </p:nvSpPr>
          <p:spPr>
            <a:xfrm>
              <a:off x="13515454" y="0"/>
              <a:ext cx="6588759" cy="3317875"/>
            </a:xfrm>
            <a:custGeom>
              <a:avLst/>
              <a:gdLst/>
              <a:ahLst/>
              <a:cxnLst/>
              <a:rect l="l" t="t" r="r" b="b"/>
              <a:pathLst>
                <a:path w="6588759" h="3317875">
                  <a:moveTo>
                    <a:pt x="6588644" y="3317684"/>
                  </a:moveTo>
                  <a:lnTo>
                    <a:pt x="6102523" y="3023956"/>
                  </a:lnTo>
                  <a:lnTo>
                    <a:pt x="3449881" y="2449450"/>
                  </a:lnTo>
                  <a:lnTo>
                    <a:pt x="805260" y="1623558"/>
                  </a:lnTo>
                  <a:lnTo>
                    <a:pt x="0" y="0"/>
                  </a:lnTo>
                </a:path>
                <a:path w="6588759" h="3317875">
                  <a:moveTo>
                    <a:pt x="2040223" y="0"/>
                  </a:moveTo>
                  <a:lnTo>
                    <a:pt x="805260" y="1623558"/>
                  </a:lnTo>
                </a:path>
                <a:path w="6588759" h="3317875">
                  <a:moveTo>
                    <a:pt x="6102523" y="3023956"/>
                  </a:moveTo>
                  <a:lnTo>
                    <a:pt x="6588644" y="2760761"/>
                  </a:lnTo>
                </a:path>
                <a:path w="6588759" h="3317875">
                  <a:moveTo>
                    <a:pt x="4331331" y="694404"/>
                  </a:moveTo>
                  <a:lnTo>
                    <a:pt x="6109444" y="625118"/>
                  </a:lnTo>
                  <a:lnTo>
                    <a:pt x="6588644" y="1079802"/>
                  </a:lnTo>
                </a:path>
                <a:path w="6588759" h="3317875">
                  <a:moveTo>
                    <a:pt x="6588644" y="1567672"/>
                  </a:moveTo>
                  <a:lnTo>
                    <a:pt x="3441337" y="2453240"/>
                  </a:lnTo>
                  <a:lnTo>
                    <a:pt x="4331331" y="694404"/>
                  </a:lnTo>
                </a:path>
                <a:path w="6588759" h="3317875">
                  <a:moveTo>
                    <a:pt x="1501260" y="879340"/>
                  </a:moveTo>
                  <a:lnTo>
                    <a:pt x="3269814" y="0"/>
                  </a:lnTo>
                </a:path>
                <a:path w="6588759" h="3317875">
                  <a:moveTo>
                    <a:pt x="3434447" y="2451177"/>
                  </a:moveTo>
                  <a:lnTo>
                    <a:pt x="2214770" y="0"/>
                  </a:lnTo>
                </a:path>
                <a:path w="6588759" h="3317875">
                  <a:moveTo>
                    <a:pt x="5248802" y="0"/>
                  </a:moveTo>
                  <a:lnTo>
                    <a:pt x="4331331" y="694404"/>
                  </a:lnTo>
                </a:path>
                <a:path w="6588759" h="3317875">
                  <a:moveTo>
                    <a:pt x="4409094" y="0"/>
                  </a:moveTo>
                  <a:lnTo>
                    <a:pt x="4331331" y="694404"/>
                  </a:lnTo>
                </a:path>
                <a:path w="6588759" h="3317875">
                  <a:moveTo>
                    <a:pt x="6588644" y="2705150"/>
                  </a:moveTo>
                  <a:lnTo>
                    <a:pt x="4265239" y="694404"/>
                  </a:lnTo>
                </a:path>
                <a:path w="6588759" h="3317875">
                  <a:moveTo>
                    <a:pt x="805260" y="1623558"/>
                  </a:moveTo>
                  <a:lnTo>
                    <a:pt x="1043385" y="0"/>
                  </a:lnTo>
                </a:path>
                <a:path w="6588759" h="3317875">
                  <a:moveTo>
                    <a:pt x="3449881" y="2449450"/>
                  </a:moveTo>
                  <a:lnTo>
                    <a:pt x="6588644" y="2710674"/>
                  </a:lnTo>
                </a:path>
                <a:path w="6588759" h="3317875">
                  <a:moveTo>
                    <a:pt x="6109444" y="625118"/>
                  </a:moveTo>
                  <a:lnTo>
                    <a:pt x="6588644" y="401282"/>
                  </a:lnTo>
                </a:path>
              </a:pathLst>
            </a:custGeom>
            <a:ln w="647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7">
              <a:extLst>
                <a:ext uri="{FF2B5EF4-FFF2-40B4-BE49-F238E27FC236}">
                  <a16:creationId xmlns:a16="http://schemas.microsoft.com/office/drawing/2014/main" id="{D037C1DE-0AF4-FA37-5185-AAF041D4EDA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889393" y="2373450"/>
              <a:ext cx="151838" cy="151963"/>
            </a:xfrm>
            <a:prstGeom prst="rect">
              <a:avLst/>
            </a:prstGeom>
          </p:spPr>
        </p:pic>
        <p:pic>
          <p:nvPicPr>
            <p:cNvPr id="7" name="object 8">
              <a:extLst>
                <a:ext uri="{FF2B5EF4-FFF2-40B4-BE49-F238E27FC236}">
                  <a16:creationId xmlns:a16="http://schemas.microsoft.com/office/drawing/2014/main" id="{8D0BAB91-6B12-D469-8C63-56EB272DEBF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44768" y="1547592"/>
              <a:ext cx="151890" cy="151932"/>
            </a:xfrm>
            <a:prstGeom prst="rect">
              <a:avLst/>
            </a:prstGeom>
          </p:spPr>
        </p:pic>
        <p:pic>
          <p:nvPicPr>
            <p:cNvPr id="8" name="object 9">
              <a:extLst>
                <a:ext uri="{FF2B5EF4-FFF2-40B4-BE49-F238E27FC236}">
                  <a16:creationId xmlns:a16="http://schemas.microsoft.com/office/drawing/2014/main" id="{6D72B1CC-5E54-1971-55DE-AAA1E9FC1F9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771105" y="618879"/>
              <a:ext cx="150621" cy="151232"/>
            </a:xfrm>
            <a:prstGeom prst="rect">
              <a:avLst/>
            </a:prstGeom>
          </p:spPr>
        </p:pic>
        <p:pic>
          <p:nvPicPr>
            <p:cNvPr id="9" name="object 10">
              <a:extLst>
                <a:ext uri="{FF2B5EF4-FFF2-40B4-BE49-F238E27FC236}">
                  <a16:creationId xmlns:a16="http://schemas.microsoft.com/office/drawing/2014/main" id="{28AFDA2F-173D-5F55-796F-C8BF467951B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542028" y="2947990"/>
              <a:ext cx="151890" cy="151922"/>
            </a:xfrm>
            <a:prstGeom prst="rect">
              <a:avLst/>
            </a:prstGeom>
          </p:spPr>
        </p:pic>
        <p:pic>
          <p:nvPicPr>
            <p:cNvPr id="10" name="object 11">
              <a:extLst>
                <a:ext uri="{FF2B5EF4-FFF2-40B4-BE49-F238E27FC236}">
                  <a16:creationId xmlns:a16="http://schemas.microsoft.com/office/drawing/2014/main" id="{AD8932C5-1CAB-5D2E-47CE-D2808C323FE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548957" y="549325"/>
              <a:ext cx="151145" cy="151760"/>
            </a:xfrm>
            <a:prstGeom prst="rect">
              <a:avLst/>
            </a:prstGeom>
          </p:spPr>
        </p:pic>
        <p:pic>
          <p:nvPicPr>
            <p:cNvPr id="11" name="object 12">
              <a:extLst>
                <a:ext uri="{FF2B5EF4-FFF2-40B4-BE49-F238E27FC236}">
                  <a16:creationId xmlns:a16="http://schemas.microsoft.com/office/drawing/2014/main" id="{64F3BBC7-9AC1-59AF-7B74-95ED90A6660D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332924" y="200632"/>
              <a:ext cx="1026429" cy="1006657"/>
            </a:xfrm>
            <a:prstGeom prst="rect">
              <a:avLst/>
            </a:prstGeom>
          </p:spPr>
        </p:pic>
        <p:pic>
          <p:nvPicPr>
            <p:cNvPr id="12" name="object 13">
              <a:extLst>
                <a:ext uri="{FF2B5EF4-FFF2-40B4-BE49-F238E27FC236}">
                  <a16:creationId xmlns:a16="http://schemas.microsoft.com/office/drawing/2014/main" id="{508AD7F1-AB01-1631-83EC-ABDA1A5DD88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79786" y="464878"/>
              <a:ext cx="789326" cy="795020"/>
            </a:xfrm>
            <a:prstGeom prst="rect">
              <a:avLst/>
            </a:prstGeom>
          </p:spPr>
        </p:pic>
        <p:pic>
          <p:nvPicPr>
            <p:cNvPr id="13" name="object 14">
              <a:extLst>
                <a:ext uri="{FF2B5EF4-FFF2-40B4-BE49-F238E27FC236}">
                  <a16:creationId xmlns:a16="http://schemas.microsoft.com/office/drawing/2014/main" id="{F956C094-69C8-F7F5-D0F4-FB98C88DCA7D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827227" y="1547095"/>
              <a:ext cx="647331" cy="628650"/>
            </a:xfrm>
            <a:prstGeom prst="rect">
              <a:avLst/>
            </a:prstGeom>
          </p:spPr>
        </p:pic>
      </p:grpSp>
      <p:sp>
        <p:nvSpPr>
          <p:cNvPr id="14" name="Holder 2">
            <a:extLst>
              <a:ext uri="{FF2B5EF4-FFF2-40B4-BE49-F238E27FC236}">
                <a16:creationId xmlns:a16="http://schemas.microsoft.com/office/drawing/2014/main" id="{E4B9F371-D629-85E8-F6B0-145E1463B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208" y="1507981"/>
            <a:ext cx="7770642" cy="1646717"/>
          </a:xfrm>
          <a:prstGeom prst="rect">
            <a:avLst/>
          </a:prstGeom>
        </p:spPr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Source Sans Pro"/>
                <a:cs typeface="Source Sans Pro"/>
              </a:defRPr>
            </a:lvl1pPr>
          </a:lstStyle>
          <a:p>
            <a:r>
              <a:rPr lang="de-DE"/>
              <a:t>Mastertitelformat bearbeiten</a:t>
            </a:r>
            <a:endParaRPr dirty="0"/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4E16BD8D-E16B-C1F7-9A72-31D289B0E361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48208" y="649930"/>
            <a:ext cx="6380163" cy="761942"/>
          </a:xfrm>
          <a:prstGeom prst="rect">
            <a:avLst/>
          </a:prstGeom>
          <a:noFill/>
        </p:spPr>
        <p:txBody>
          <a:bodyPr anchor="b"/>
          <a:lstStyle>
            <a:lvl1pPr marL="0" indent="0">
              <a:buNone/>
              <a:defRPr sz="2400" b="1" i="0">
                <a:solidFill>
                  <a:srgbClr val="E7410B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Hier steht eine Kategorie/Kapitel</a:t>
            </a:r>
          </a:p>
        </p:txBody>
      </p:sp>
      <p:pic>
        <p:nvPicPr>
          <p:cNvPr id="16" name="object 2">
            <a:extLst>
              <a:ext uri="{FF2B5EF4-FFF2-40B4-BE49-F238E27FC236}">
                <a16:creationId xmlns:a16="http://schemas.microsoft.com/office/drawing/2014/main" id="{59C30B55-B6BA-D921-38CF-FAA883F6F5F6}"/>
              </a:ext>
            </a:extLst>
          </p:cNvPr>
          <p:cNvPicPr/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1021154" y="9409533"/>
            <a:ext cx="2108797" cy="1305807"/>
          </a:xfrm>
          <a:prstGeom prst="rect">
            <a:avLst/>
          </a:prstGeom>
        </p:spPr>
      </p:pic>
      <p:sp>
        <p:nvSpPr>
          <p:cNvPr id="17" name="Textplatzhalter 11">
            <a:extLst>
              <a:ext uri="{FF2B5EF4-FFF2-40B4-BE49-F238E27FC236}">
                <a16:creationId xmlns:a16="http://schemas.microsoft.com/office/drawing/2014/main" id="{C51E2AE6-4326-FD13-A757-F29E03BCA8E3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52577" y="3250807"/>
            <a:ext cx="6380163" cy="647398"/>
          </a:xfrm>
          <a:prstGeom prst="rect">
            <a:avLst/>
          </a:prstGeom>
        </p:spPr>
        <p:txBody>
          <a:bodyPr anchor="b"/>
          <a:lstStyle>
            <a:lvl1pPr>
              <a:defRPr sz="2800" b="1" i="0">
                <a:solidFill>
                  <a:srgbClr val="E7400A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Inhaltsplatzhalter 10">
            <a:extLst>
              <a:ext uri="{FF2B5EF4-FFF2-40B4-BE49-F238E27FC236}">
                <a16:creationId xmlns:a16="http://schemas.microsoft.com/office/drawing/2014/main" id="{8458D453-00B8-8D1A-4EBF-F82133CF27C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52577" y="3898205"/>
            <a:ext cx="13331862" cy="5284862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de-DE" dirty="0"/>
              <a:t>Text einfügen</a:t>
            </a:r>
          </a:p>
        </p:txBody>
      </p:sp>
      <p:sp>
        <p:nvSpPr>
          <p:cNvPr id="19" name="Holder 5">
            <a:extLst>
              <a:ext uri="{FF2B5EF4-FFF2-40B4-BE49-F238E27FC236}">
                <a16:creationId xmlns:a16="http://schemas.microsoft.com/office/drawing/2014/main" id="{AB114BCC-6CAD-0A8C-D8AE-6BE85D2DD002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17201144" y="10645603"/>
            <a:ext cx="1478252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Source Sans Pro" panose="020B0503030403020204" pitchFamily="34" charset="0"/>
                <a:cs typeface="Arial"/>
              </a:defRPr>
            </a:lvl1pPr>
          </a:lstStyle>
          <a:p>
            <a:pPr marL="9526" algn="r">
              <a:spcBef>
                <a:spcPts val="23"/>
              </a:spcBef>
            </a:pPr>
            <a:fld id="{C1F62A03-1CEC-4641-9FA7-76D395423156}" type="datetime1">
              <a:rPr lang="de-DE" spc="-8" smtClean="0"/>
              <a:t>10.09.2024</a:t>
            </a:fld>
            <a:endParaRPr lang="de-DE" spc="-8" dirty="0"/>
          </a:p>
        </p:txBody>
      </p: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id="{B9CE5145-31B7-9BC2-AB24-8EDE89EB05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967428" y="10471948"/>
            <a:ext cx="872911" cy="601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6CDE56AF-9388-3F41-A70A-CB2C82B4B167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8993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5">
            <a:extLst>
              <a:ext uri="{FF2B5EF4-FFF2-40B4-BE49-F238E27FC236}">
                <a16:creationId xmlns:a16="http://schemas.microsoft.com/office/drawing/2014/main" id="{FAA3EF7A-53BD-34D7-3D6D-23813B112EE7}"/>
              </a:ext>
            </a:extLst>
          </p:cNvPr>
          <p:cNvGrpSpPr/>
          <p:nvPr userDrawn="1"/>
        </p:nvGrpSpPr>
        <p:grpSpPr>
          <a:xfrm>
            <a:off x="14385977" y="-3234"/>
            <a:ext cx="5721350" cy="2883812"/>
            <a:chOff x="13512218" y="-3235"/>
            <a:chExt cx="6595109" cy="3324225"/>
          </a:xfrm>
        </p:grpSpPr>
        <p:sp>
          <p:nvSpPr>
            <p:cNvPr id="4" name="object 6">
              <a:extLst>
                <a:ext uri="{FF2B5EF4-FFF2-40B4-BE49-F238E27FC236}">
                  <a16:creationId xmlns:a16="http://schemas.microsoft.com/office/drawing/2014/main" id="{A705F7D7-A558-85A1-0C74-830925005F75}"/>
                </a:ext>
              </a:extLst>
            </p:cNvPr>
            <p:cNvSpPr/>
            <p:nvPr/>
          </p:nvSpPr>
          <p:spPr>
            <a:xfrm>
              <a:off x="13515454" y="0"/>
              <a:ext cx="6588759" cy="3317875"/>
            </a:xfrm>
            <a:custGeom>
              <a:avLst/>
              <a:gdLst/>
              <a:ahLst/>
              <a:cxnLst/>
              <a:rect l="l" t="t" r="r" b="b"/>
              <a:pathLst>
                <a:path w="6588759" h="3317875">
                  <a:moveTo>
                    <a:pt x="6588644" y="3317684"/>
                  </a:moveTo>
                  <a:lnTo>
                    <a:pt x="6102523" y="3023956"/>
                  </a:lnTo>
                  <a:lnTo>
                    <a:pt x="3449881" y="2449450"/>
                  </a:lnTo>
                  <a:lnTo>
                    <a:pt x="805260" y="1623558"/>
                  </a:lnTo>
                  <a:lnTo>
                    <a:pt x="0" y="0"/>
                  </a:lnTo>
                </a:path>
                <a:path w="6588759" h="3317875">
                  <a:moveTo>
                    <a:pt x="2040223" y="0"/>
                  </a:moveTo>
                  <a:lnTo>
                    <a:pt x="805260" y="1623558"/>
                  </a:lnTo>
                </a:path>
                <a:path w="6588759" h="3317875">
                  <a:moveTo>
                    <a:pt x="6102523" y="3023956"/>
                  </a:moveTo>
                  <a:lnTo>
                    <a:pt x="6588644" y="2760761"/>
                  </a:lnTo>
                </a:path>
                <a:path w="6588759" h="3317875">
                  <a:moveTo>
                    <a:pt x="4331331" y="694404"/>
                  </a:moveTo>
                  <a:lnTo>
                    <a:pt x="6109444" y="625118"/>
                  </a:lnTo>
                  <a:lnTo>
                    <a:pt x="6588644" y="1079802"/>
                  </a:lnTo>
                </a:path>
                <a:path w="6588759" h="3317875">
                  <a:moveTo>
                    <a:pt x="6588644" y="1567672"/>
                  </a:moveTo>
                  <a:lnTo>
                    <a:pt x="3441337" y="2453240"/>
                  </a:lnTo>
                  <a:lnTo>
                    <a:pt x="4331331" y="694404"/>
                  </a:lnTo>
                </a:path>
                <a:path w="6588759" h="3317875">
                  <a:moveTo>
                    <a:pt x="1501260" y="879340"/>
                  </a:moveTo>
                  <a:lnTo>
                    <a:pt x="3269814" y="0"/>
                  </a:lnTo>
                </a:path>
                <a:path w="6588759" h="3317875">
                  <a:moveTo>
                    <a:pt x="3434447" y="2451177"/>
                  </a:moveTo>
                  <a:lnTo>
                    <a:pt x="2214770" y="0"/>
                  </a:lnTo>
                </a:path>
                <a:path w="6588759" h="3317875">
                  <a:moveTo>
                    <a:pt x="5248802" y="0"/>
                  </a:moveTo>
                  <a:lnTo>
                    <a:pt x="4331331" y="694404"/>
                  </a:lnTo>
                </a:path>
                <a:path w="6588759" h="3317875">
                  <a:moveTo>
                    <a:pt x="4409094" y="0"/>
                  </a:moveTo>
                  <a:lnTo>
                    <a:pt x="4331331" y="694404"/>
                  </a:lnTo>
                </a:path>
                <a:path w="6588759" h="3317875">
                  <a:moveTo>
                    <a:pt x="6588644" y="2705150"/>
                  </a:moveTo>
                  <a:lnTo>
                    <a:pt x="4265239" y="694404"/>
                  </a:lnTo>
                </a:path>
                <a:path w="6588759" h="3317875">
                  <a:moveTo>
                    <a:pt x="805260" y="1623558"/>
                  </a:moveTo>
                  <a:lnTo>
                    <a:pt x="1043385" y="0"/>
                  </a:lnTo>
                </a:path>
                <a:path w="6588759" h="3317875">
                  <a:moveTo>
                    <a:pt x="3449881" y="2449450"/>
                  </a:moveTo>
                  <a:lnTo>
                    <a:pt x="6588644" y="2710674"/>
                  </a:lnTo>
                </a:path>
                <a:path w="6588759" h="3317875">
                  <a:moveTo>
                    <a:pt x="6109444" y="625118"/>
                  </a:moveTo>
                  <a:lnTo>
                    <a:pt x="6588644" y="401282"/>
                  </a:lnTo>
                </a:path>
              </a:pathLst>
            </a:custGeom>
            <a:ln w="647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7">
              <a:extLst>
                <a:ext uri="{FF2B5EF4-FFF2-40B4-BE49-F238E27FC236}">
                  <a16:creationId xmlns:a16="http://schemas.microsoft.com/office/drawing/2014/main" id="{D037C1DE-0AF4-FA37-5185-AAF041D4EDA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889393" y="2373450"/>
              <a:ext cx="151838" cy="151963"/>
            </a:xfrm>
            <a:prstGeom prst="rect">
              <a:avLst/>
            </a:prstGeom>
          </p:spPr>
        </p:pic>
        <p:pic>
          <p:nvPicPr>
            <p:cNvPr id="7" name="object 8">
              <a:extLst>
                <a:ext uri="{FF2B5EF4-FFF2-40B4-BE49-F238E27FC236}">
                  <a16:creationId xmlns:a16="http://schemas.microsoft.com/office/drawing/2014/main" id="{8D0BAB91-6B12-D469-8C63-56EB272DEBF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44768" y="1547592"/>
              <a:ext cx="151890" cy="151932"/>
            </a:xfrm>
            <a:prstGeom prst="rect">
              <a:avLst/>
            </a:prstGeom>
          </p:spPr>
        </p:pic>
        <p:pic>
          <p:nvPicPr>
            <p:cNvPr id="8" name="object 9">
              <a:extLst>
                <a:ext uri="{FF2B5EF4-FFF2-40B4-BE49-F238E27FC236}">
                  <a16:creationId xmlns:a16="http://schemas.microsoft.com/office/drawing/2014/main" id="{6D72B1CC-5E54-1971-55DE-AAA1E9FC1F9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771105" y="618879"/>
              <a:ext cx="150621" cy="151232"/>
            </a:xfrm>
            <a:prstGeom prst="rect">
              <a:avLst/>
            </a:prstGeom>
          </p:spPr>
        </p:pic>
        <p:pic>
          <p:nvPicPr>
            <p:cNvPr id="9" name="object 10">
              <a:extLst>
                <a:ext uri="{FF2B5EF4-FFF2-40B4-BE49-F238E27FC236}">
                  <a16:creationId xmlns:a16="http://schemas.microsoft.com/office/drawing/2014/main" id="{28AFDA2F-173D-5F55-796F-C8BF467951B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542028" y="2947990"/>
              <a:ext cx="151890" cy="151922"/>
            </a:xfrm>
            <a:prstGeom prst="rect">
              <a:avLst/>
            </a:prstGeom>
          </p:spPr>
        </p:pic>
        <p:pic>
          <p:nvPicPr>
            <p:cNvPr id="10" name="object 11">
              <a:extLst>
                <a:ext uri="{FF2B5EF4-FFF2-40B4-BE49-F238E27FC236}">
                  <a16:creationId xmlns:a16="http://schemas.microsoft.com/office/drawing/2014/main" id="{AD8932C5-1CAB-5D2E-47CE-D2808C323FE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548957" y="549325"/>
              <a:ext cx="151145" cy="151760"/>
            </a:xfrm>
            <a:prstGeom prst="rect">
              <a:avLst/>
            </a:prstGeom>
          </p:spPr>
        </p:pic>
        <p:pic>
          <p:nvPicPr>
            <p:cNvPr id="11" name="object 12">
              <a:extLst>
                <a:ext uri="{FF2B5EF4-FFF2-40B4-BE49-F238E27FC236}">
                  <a16:creationId xmlns:a16="http://schemas.microsoft.com/office/drawing/2014/main" id="{64F3BBC7-9AC1-59AF-7B74-95ED90A6660D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332924" y="200632"/>
              <a:ext cx="1026429" cy="1006657"/>
            </a:xfrm>
            <a:prstGeom prst="rect">
              <a:avLst/>
            </a:prstGeom>
          </p:spPr>
        </p:pic>
        <p:pic>
          <p:nvPicPr>
            <p:cNvPr id="12" name="object 13">
              <a:extLst>
                <a:ext uri="{FF2B5EF4-FFF2-40B4-BE49-F238E27FC236}">
                  <a16:creationId xmlns:a16="http://schemas.microsoft.com/office/drawing/2014/main" id="{508AD7F1-AB01-1631-83EC-ABDA1A5DD88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79786" y="464878"/>
              <a:ext cx="789326" cy="795020"/>
            </a:xfrm>
            <a:prstGeom prst="rect">
              <a:avLst/>
            </a:prstGeom>
          </p:spPr>
        </p:pic>
        <p:pic>
          <p:nvPicPr>
            <p:cNvPr id="13" name="object 14">
              <a:extLst>
                <a:ext uri="{FF2B5EF4-FFF2-40B4-BE49-F238E27FC236}">
                  <a16:creationId xmlns:a16="http://schemas.microsoft.com/office/drawing/2014/main" id="{F956C094-69C8-F7F5-D0F4-FB98C88DCA7D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827227" y="1547095"/>
              <a:ext cx="647331" cy="628650"/>
            </a:xfrm>
            <a:prstGeom prst="rect">
              <a:avLst/>
            </a:prstGeom>
          </p:spPr>
        </p:pic>
      </p:grpSp>
      <p:sp>
        <p:nvSpPr>
          <p:cNvPr id="14" name="Holder 2">
            <a:extLst>
              <a:ext uri="{FF2B5EF4-FFF2-40B4-BE49-F238E27FC236}">
                <a16:creationId xmlns:a16="http://schemas.microsoft.com/office/drawing/2014/main" id="{E4B9F371-D629-85E8-F6B0-145E1463B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208" y="1507981"/>
            <a:ext cx="7770642" cy="1646717"/>
          </a:xfrm>
          <a:prstGeom prst="rect">
            <a:avLst/>
          </a:prstGeom>
        </p:spPr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Source Sans Pro"/>
                <a:cs typeface="Source Sans Pro"/>
              </a:defRPr>
            </a:lvl1pPr>
          </a:lstStyle>
          <a:p>
            <a:r>
              <a:rPr lang="de-DE"/>
              <a:t>Mastertitelformat bearbeiten</a:t>
            </a:r>
            <a:endParaRPr dirty="0"/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4E16BD8D-E16B-C1F7-9A72-31D289B0E361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48208" y="649930"/>
            <a:ext cx="6380163" cy="761942"/>
          </a:xfrm>
          <a:prstGeom prst="rect">
            <a:avLst/>
          </a:prstGeom>
          <a:noFill/>
        </p:spPr>
        <p:txBody>
          <a:bodyPr anchor="b"/>
          <a:lstStyle>
            <a:lvl1pPr marL="0" indent="0">
              <a:buNone/>
              <a:defRPr sz="2400" b="1" i="0">
                <a:solidFill>
                  <a:srgbClr val="E7410B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Hier steht eine Kategorie/Kapitel</a:t>
            </a:r>
          </a:p>
        </p:txBody>
      </p:sp>
      <p:pic>
        <p:nvPicPr>
          <p:cNvPr id="16" name="object 2">
            <a:extLst>
              <a:ext uri="{FF2B5EF4-FFF2-40B4-BE49-F238E27FC236}">
                <a16:creationId xmlns:a16="http://schemas.microsoft.com/office/drawing/2014/main" id="{59C30B55-B6BA-D921-38CF-FAA883F6F5F6}"/>
              </a:ext>
            </a:extLst>
          </p:cNvPr>
          <p:cNvPicPr/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1021154" y="9409533"/>
            <a:ext cx="2108797" cy="1305807"/>
          </a:xfrm>
          <a:prstGeom prst="rect">
            <a:avLst/>
          </a:prstGeom>
        </p:spPr>
      </p:pic>
      <p:sp>
        <p:nvSpPr>
          <p:cNvPr id="17" name="Holder 5">
            <a:extLst>
              <a:ext uri="{FF2B5EF4-FFF2-40B4-BE49-F238E27FC236}">
                <a16:creationId xmlns:a16="http://schemas.microsoft.com/office/drawing/2014/main" id="{7B83A2D1-2961-7013-33FA-5ADE2723641B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17201144" y="10645603"/>
            <a:ext cx="1478252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Source Sans Pro" panose="020B0503030403020204" pitchFamily="34" charset="0"/>
                <a:cs typeface="Arial"/>
              </a:defRPr>
            </a:lvl1pPr>
          </a:lstStyle>
          <a:p>
            <a:pPr marL="9526" algn="r">
              <a:spcBef>
                <a:spcPts val="23"/>
              </a:spcBef>
            </a:pPr>
            <a:fld id="{3EFE4D87-43FD-5F43-8F9B-811A4F06044B}" type="datetime1">
              <a:rPr lang="de-DE" spc="-8" smtClean="0"/>
              <a:t>10.09.2024</a:t>
            </a:fld>
            <a:endParaRPr lang="de-DE" spc="-8" dirty="0"/>
          </a:p>
        </p:txBody>
      </p:sp>
      <p:sp>
        <p:nvSpPr>
          <p:cNvPr id="18" name="Foliennummernplatzhalter 5">
            <a:extLst>
              <a:ext uri="{FF2B5EF4-FFF2-40B4-BE49-F238E27FC236}">
                <a16:creationId xmlns:a16="http://schemas.microsoft.com/office/drawing/2014/main" id="{8A1EDD68-79BA-A01B-2B5B-6EAD627BF8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967428" y="10471948"/>
            <a:ext cx="872911" cy="601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6CDE56AF-9388-3F41-A70A-CB2C82B4B167}" type="slidenum">
              <a:rPr lang="de-DE" smtClean="0"/>
              <a:pPr/>
              <a:t>‹nº›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348450" y="10711081"/>
            <a:ext cx="393563" cy="192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50" b="0" i="0">
                <a:solidFill>
                  <a:schemeClr val="tx1"/>
                </a:solidFill>
                <a:latin typeface="Source Sans Pro" panose="020B0503030403020204" pitchFamily="34" charset="0"/>
                <a:cs typeface="Arial"/>
              </a:defRPr>
            </a:lvl1pPr>
          </a:lstStyle>
          <a:p>
            <a:pPr marL="12700">
              <a:spcBef>
                <a:spcPts val="30"/>
              </a:spcBef>
            </a:pPr>
            <a:fld id="{A6190092-3FAE-624F-89B4-B4A0FDA7D062}" type="slidenum">
              <a:rPr lang="de-DE" spc="-25" smtClean="0"/>
              <a:pPr marL="12700">
                <a:spcBef>
                  <a:spcPts val="30"/>
                </a:spcBef>
              </a:pPr>
              <a:t>‹nº›</a:t>
            </a:fld>
            <a:endParaRPr lang="de-DE" spc="-2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118155" y="10711081"/>
            <a:ext cx="932895" cy="192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50" b="0" i="0">
                <a:solidFill>
                  <a:schemeClr val="tx1"/>
                </a:solidFill>
                <a:latin typeface="Source Sans Pro" panose="020B0503030403020204" pitchFamily="34" charset="0"/>
                <a:cs typeface="Arial"/>
              </a:defRPr>
            </a:lvl1pPr>
          </a:lstStyle>
          <a:p>
            <a:pPr marL="12700">
              <a:spcBef>
                <a:spcPts val="30"/>
              </a:spcBef>
            </a:pPr>
            <a:fld id="{70B915E4-AEAC-DB47-B19F-56833D7223AA}" type="datetime1">
              <a:rPr lang="de-DE" spc="-10" smtClean="0"/>
              <a:t>10.09.2024</a:t>
            </a:fld>
            <a:endParaRPr lang="de-DE" spc="-1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3" r:id="rId4"/>
    <p:sldLayoutId id="2147483669" r:id="rId5"/>
    <p:sldLayoutId id="2147483665" r:id="rId6"/>
  </p:sldLayoutIdLst>
  <p:hf hdr="0" ftr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jpg"/><Relationship Id="rId4" Type="http://schemas.openxmlformats.org/officeDocument/2006/relationships/image" Target="../media/image8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png"/><Relationship Id="rId5" Type="http://schemas.openxmlformats.org/officeDocument/2006/relationships/image" Target="../media/image86.png"/><Relationship Id="rId4" Type="http://schemas.openxmlformats.org/officeDocument/2006/relationships/image" Target="../media/image9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dfg.de/en/research-funding/funding-opportunities/programmes/individual/walter-benjamin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dfg.de/de/formulare-50-02-246732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24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.sv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hyperlink" Target="mailto:info.saopaulo@dwih.or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24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jpeg"/><Relationship Id="rId26" Type="http://schemas.openxmlformats.org/officeDocument/2006/relationships/image" Target="../media/image56.png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jpe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6.png"/><Relationship Id="rId20" Type="http://schemas.openxmlformats.org/officeDocument/2006/relationships/image" Target="../media/image50.jpeg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image" Target="../media/image41.jpg"/><Relationship Id="rId24" Type="http://schemas.openxmlformats.org/officeDocument/2006/relationships/image" Target="../media/image54.jpeg"/><Relationship Id="rId32" Type="http://schemas.openxmlformats.org/officeDocument/2006/relationships/image" Target="../media/image24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28" Type="http://schemas.openxmlformats.org/officeDocument/2006/relationships/image" Target="../media/image58.png"/><Relationship Id="rId10" Type="http://schemas.openxmlformats.org/officeDocument/2006/relationships/image" Target="../media/image40.gif"/><Relationship Id="rId19" Type="http://schemas.openxmlformats.org/officeDocument/2006/relationships/image" Target="../media/image49.jpeg"/><Relationship Id="rId31" Type="http://schemas.openxmlformats.org/officeDocument/2006/relationships/image" Target="../media/image61.jpe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jpeg"/><Relationship Id="rId27" Type="http://schemas.openxmlformats.org/officeDocument/2006/relationships/image" Target="../media/image57.jpeg"/><Relationship Id="rId30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49D274-B0A5-A93A-A6A7-48E88CA595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9514" y="5654674"/>
            <a:ext cx="12021248" cy="228573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4800" dirty="0">
                <a:solidFill>
                  <a:srgbClr val="000000"/>
                </a:solidFill>
                <a:latin typeface="Verdana"/>
                <a:cs typeface="Verdana"/>
              </a:rPr>
              <a:t>The German</a:t>
            </a:r>
            <a:r>
              <a:rPr lang="en-US" sz="4800" spc="-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US" sz="4800" dirty="0">
                <a:solidFill>
                  <a:srgbClr val="000000"/>
                </a:solidFill>
                <a:latin typeface="Verdana"/>
                <a:cs typeface="Verdana"/>
              </a:rPr>
              <a:t>Centre</a:t>
            </a:r>
            <a:r>
              <a:rPr lang="en-US" sz="4800" spc="1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US" sz="4800" dirty="0">
                <a:solidFill>
                  <a:srgbClr val="000000"/>
                </a:solidFill>
                <a:latin typeface="Verdana"/>
                <a:cs typeface="Verdana"/>
              </a:rPr>
              <a:t>for</a:t>
            </a:r>
            <a:r>
              <a:rPr lang="en-US" sz="4800" spc="-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US" sz="4800" dirty="0">
                <a:solidFill>
                  <a:srgbClr val="000000"/>
                </a:solidFill>
                <a:latin typeface="Verdana"/>
                <a:cs typeface="Verdana"/>
              </a:rPr>
              <a:t>Research and </a:t>
            </a:r>
            <a:r>
              <a:rPr lang="en-US" sz="4800" spc="-10" dirty="0">
                <a:solidFill>
                  <a:srgbClr val="000000"/>
                </a:solidFill>
                <a:latin typeface="Verdana"/>
                <a:cs typeface="Verdana"/>
              </a:rPr>
              <a:t>Innovation </a:t>
            </a:r>
            <a:r>
              <a:rPr lang="en-US" sz="4800" dirty="0">
                <a:solidFill>
                  <a:srgbClr val="000000"/>
                </a:solidFill>
                <a:latin typeface="Verdana"/>
                <a:cs typeface="Verdana"/>
              </a:rPr>
              <a:t>(DWIH)</a:t>
            </a:r>
            <a:r>
              <a:rPr lang="en-US" sz="4800" spc="-1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US" sz="4800" dirty="0">
                <a:solidFill>
                  <a:srgbClr val="000000"/>
                </a:solidFill>
                <a:latin typeface="Verdana"/>
                <a:cs typeface="Verdana"/>
              </a:rPr>
              <a:t>São</a:t>
            </a:r>
            <a:r>
              <a:rPr lang="en-US" sz="4800" spc="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US" sz="4800" spc="-10" dirty="0">
                <a:solidFill>
                  <a:srgbClr val="000000"/>
                </a:solidFill>
                <a:latin typeface="Verdana"/>
                <a:cs typeface="Verdana"/>
              </a:rPr>
              <a:t>Paulo </a:t>
            </a:r>
            <a:br>
              <a:rPr lang="en-US" sz="4800" spc="-10" dirty="0">
                <a:solidFill>
                  <a:srgbClr val="000000"/>
                </a:solidFill>
                <a:latin typeface="Verdana"/>
                <a:cs typeface="Verdana"/>
              </a:rPr>
            </a:br>
            <a:r>
              <a:rPr lang="en-US" sz="4800" spc="-10" dirty="0">
                <a:solidFill>
                  <a:srgbClr val="000000"/>
                </a:solidFill>
                <a:latin typeface="Verdana"/>
                <a:cs typeface="Verdana"/>
              </a:rPr>
              <a:t>&amp; German Funding </a:t>
            </a:r>
            <a:r>
              <a:rPr lang="en-US" sz="4800" spc="-10" dirty="0" err="1">
                <a:solidFill>
                  <a:srgbClr val="000000"/>
                </a:solidFill>
                <a:latin typeface="Verdana"/>
                <a:cs typeface="Verdana"/>
              </a:rPr>
              <a:t>Programmes</a:t>
            </a:r>
            <a:endParaRPr lang="de-DE" sz="4800" b="0" dirty="0">
              <a:latin typeface="Futura Medium" panose="01000000000000000000" pitchFamily="2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8A1180C-5E09-E351-ABD1-A9698EA041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40539" y="7958931"/>
            <a:ext cx="10283167" cy="1512168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4000" dirty="0">
                <a:latin typeface="Futura" panose="01000000000000000000"/>
              </a:rPr>
              <a:t>Germany Day, </a:t>
            </a:r>
          </a:p>
          <a:p>
            <a:pPr algn="ctr"/>
            <a:r>
              <a:rPr lang="en-US" sz="4000" dirty="0">
                <a:latin typeface="Futura" panose="01000000000000000000"/>
              </a:rPr>
              <a:t>Unicamp Limeira, September 10</a:t>
            </a:r>
            <a:r>
              <a:rPr lang="en-US" sz="4000" baseline="30000" dirty="0">
                <a:latin typeface="Futura" panose="01000000000000000000"/>
              </a:rPr>
              <a:t>th</a:t>
            </a:r>
            <a:r>
              <a:rPr lang="en-US" sz="4000" dirty="0">
                <a:latin typeface="Futura" panose="01000000000000000000"/>
              </a:rPr>
              <a:t>, 2024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1279FF5-F05E-50E4-80FF-CD2E5CE3BF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049" b="29624"/>
          <a:stretch/>
        </p:blipFill>
        <p:spPr>
          <a:xfrm>
            <a:off x="2396280" y="9255075"/>
            <a:ext cx="2802218" cy="118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75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1">
            <a:extLst>
              <a:ext uri="{FF2B5EF4-FFF2-40B4-BE49-F238E27FC236}">
                <a16:creationId xmlns:a16="http://schemas.microsoft.com/office/drawing/2014/main" id="{9FA062A8-E75F-4AB4-8B07-CB84FC8FB0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52875" y="4027598"/>
            <a:ext cx="5112568" cy="3378480"/>
          </a:xfrm>
          <a:prstGeom prst="rect">
            <a:avLst/>
          </a:prstGeo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2FB1E95-17CE-74EE-0DA3-3467A70AB2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52050" y="4241385"/>
            <a:ext cx="6912768" cy="2950906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latin typeface="Futura Medium" panose="01000000000000000000"/>
              </a:rPr>
              <a:t>Rio de Janeiro</a:t>
            </a:r>
          </a:p>
          <a:p>
            <a:pPr marL="0" indent="0">
              <a:buNone/>
            </a:pPr>
            <a:r>
              <a:rPr lang="en-US" sz="3200" b="1" dirty="0">
                <a:latin typeface="Futura Medium" panose="01000000000000000000"/>
              </a:rPr>
              <a:t>18</a:t>
            </a:r>
            <a:r>
              <a:rPr lang="en-US" sz="3200" b="1" baseline="30000" dirty="0">
                <a:latin typeface="Futura Medium" panose="01000000000000000000"/>
              </a:rPr>
              <a:t>th</a:t>
            </a:r>
            <a:r>
              <a:rPr lang="en-US" sz="3200" b="1" dirty="0">
                <a:latin typeface="Futura Medium" panose="01000000000000000000"/>
              </a:rPr>
              <a:t>-19</a:t>
            </a:r>
            <a:r>
              <a:rPr lang="en-US" sz="3200" b="1" baseline="30000" dirty="0">
                <a:latin typeface="Futura Medium" panose="01000000000000000000"/>
              </a:rPr>
              <a:t>th</a:t>
            </a:r>
            <a:r>
              <a:rPr lang="en-US" sz="3200" b="1" dirty="0">
                <a:latin typeface="Futura Medium" panose="01000000000000000000"/>
              </a:rPr>
              <a:t> July</a:t>
            </a:r>
          </a:p>
          <a:p>
            <a:pPr marL="0" indent="0">
              <a:buNone/>
            </a:pPr>
            <a:endParaRPr lang="en-US" sz="3200" dirty="0">
              <a:latin typeface="Futura Medium" panose="01000000000000000000"/>
            </a:endParaRPr>
          </a:p>
          <a:p>
            <a:r>
              <a:rPr lang="en-US" sz="3200" dirty="0">
                <a:latin typeface="Futura Medium" panose="01000000000000000000"/>
              </a:rPr>
              <a:t>Open Conference</a:t>
            </a:r>
          </a:p>
          <a:p>
            <a:r>
              <a:rPr lang="en-US" sz="3200" dirty="0">
                <a:latin typeface="Futura Medium" panose="01000000000000000000"/>
              </a:rPr>
              <a:t>Work groups</a:t>
            </a:r>
            <a:endParaRPr lang="de-DE" sz="3200" dirty="0">
              <a:latin typeface="Futura" panose="01000000000000000000" pitchFamily="2" charset="0"/>
            </a:endParaRPr>
          </a:p>
          <a:p>
            <a:r>
              <a:rPr lang="en-US" sz="3200" dirty="0">
                <a:latin typeface="Futura Medium" panose="01000000000000000000"/>
              </a:rPr>
              <a:t>Policy paper for G20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833EC1B-6C79-DC51-92E3-412F8A29CE2B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63575" y="649930"/>
            <a:ext cx="6380163" cy="761942"/>
          </a:xfrm>
        </p:spPr>
        <p:txBody>
          <a:bodyPr/>
          <a:lstStyle/>
          <a:p>
            <a:r>
              <a:rPr lang="de-DE" sz="2800" dirty="0">
                <a:latin typeface="Futura Medium" panose="01000000000000000000"/>
              </a:rPr>
              <a:t>DWIH São Paulo: Highlights 2024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C6D9DCB9-A176-2E2E-91C6-9CAC1BBF9D0F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9526" algn="r">
              <a:spcBef>
                <a:spcPts val="23"/>
              </a:spcBef>
            </a:pPr>
            <a:fld id="{F00F061C-09DD-534A-82D2-5E3E4E370663}" type="datetime1">
              <a:rPr lang="de-DE" spc="-8">
                <a:latin typeface="Futura" panose="01000000000000000000" pitchFamily="2" charset="0"/>
              </a:rPr>
              <a:t>10.09.2024</a:t>
            </a:fld>
            <a:endParaRPr lang="de-DE" spc="-8" dirty="0">
              <a:latin typeface="Futura" panose="01000000000000000000" pitchFamily="2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2EBA46-7BEF-38B9-2B37-2669089F9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E56AF-9388-3F41-A70A-CB2C82B4B167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35C360D5-B5AC-4670-002F-8E9748A51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575" y="1521543"/>
            <a:ext cx="13850540" cy="3138582"/>
          </a:xfrm>
        </p:spPr>
        <p:txBody>
          <a:bodyPr/>
          <a:lstStyle/>
          <a:p>
            <a:r>
              <a:rPr lang="en-US" dirty="0">
                <a:latin typeface="Futura Medium" panose="01000000000000000000" pitchFamily="2" charset="0"/>
              </a:rPr>
              <a:t>AI20: Debating Artificial Intelligence in a Global Context</a:t>
            </a:r>
            <a:r>
              <a:rPr lang="en-US" b="0" dirty="0">
                <a:latin typeface="Futura Medium" panose="01000000000000000000" pitchFamily="2" charset="0"/>
              </a:rPr>
              <a:t>, an Interdisciplinary Conference on AI for the G20 Summit 2024</a:t>
            </a:r>
            <a:br>
              <a:rPr lang="en-US" b="0" dirty="0">
                <a:latin typeface="Futura Medium" panose="01000000000000000000" pitchFamily="2" charset="0"/>
              </a:rPr>
            </a:br>
            <a:endParaRPr lang="de-DE" b="0" dirty="0">
              <a:latin typeface="Futura Medium" panose="01000000000000000000" pitchFamily="2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ED0FE9F7-30C7-ADA9-E862-78BABE60F6B8}"/>
              </a:ext>
            </a:extLst>
          </p:cNvPr>
          <p:cNvCxnSpPr/>
          <p:nvPr/>
        </p:nvCxnSpPr>
        <p:spPr>
          <a:xfrm>
            <a:off x="0" y="8301904"/>
            <a:ext cx="20104100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0" name="Imagem 9">
            <a:extLst>
              <a:ext uri="{FF2B5EF4-FFF2-40B4-BE49-F238E27FC236}">
                <a16:creationId xmlns:a16="http://schemas.microsoft.com/office/drawing/2014/main" id="{745F2EB9-0127-F264-E542-0EB035BE5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25" y="8593611"/>
            <a:ext cx="3539111" cy="230042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CA5FA67-7EFA-A8C7-2838-A128ECA7B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767" y="8484337"/>
            <a:ext cx="3312368" cy="2464401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7993CD5B-E9DA-0A3A-0683-9F88D0C10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1231" y="8720333"/>
            <a:ext cx="4248472" cy="197940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289C0DA1-B41D-15B4-8CF2-90ED0A005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89307" y="8301904"/>
            <a:ext cx="4700822" cy="281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22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B89F67D-E018-9520-D701-29B208370AE8}"/>
              </a:ext>
            </a:extLst>
          </p:cNvPr>
          <p:cNvSpPr/>
          <p:nvPr/>
        </p:nvSpPr>
        <p:spPr>
          <a:xfrm>
            <a:off x="979042" y="9327083"/>
            <a:ext cx="2664296" cy="17465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B5A5A40-938C-D3C7-5C2B-DEDCF1DD3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208" y="2801806"/>
            <a:ext cx="17412754" cy="89487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b="1" dirty="0">
                <a:latin typeface="Futura Medium" panose="01000000000000000000"/>
              </a:rPr>
              <a:t>Falling Walls Lab Brazil</a:t>
            </a:r>
            <a:br>
              <a:rPr lang="en-US" b="1" dirty="0">
                <a:latin typeface="Futura Medium" panose="01000000000000000000"/>
              </a:rPr>
            </a:br>
            <a:br>
              <a:rPr lang="pt-BR" dirty="0">
                <a:latin typeface="Futura Medium" panose="01000000000000000000"/>
              </a:rPr>
            </a:br>
            <a:endParaRPr lang="pt-BR" dirty="0">
              <a:latin typeface="Futura Medium" panose="01000000000000000000"/>
            </a:endParaRP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9D8FB80-5C34-403E-96FA-88194C8D0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90261" y="2702347"/>
            <a:ext cx="5922229" cy="5805196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latin typeface="Futura Medium" panose="01000000000000000000"/>
              </a:rPr>
              <a:t>Recife </a:t>
            </a:r>
          </a:p>
          <a:p>
            <a:pPr marL="0" indent="0">
              <a:buNone/>
            </a:pPr>
            <a:r>
              <a:rPr lang="en-US" sz="3200" b="1" dirty="0">
                <a:latin typeface="Futura Medium" panose="01000000000000000000"/>
              </a:rPr>
              <a:t>27</a:t>
            </a:r>
            <a:r>
              <a:rPr lang="en-US" sz="3200" b="1" baseline="30000" dirty="0">
                <a:latin typeface="Futura Medium" panose="01000000000000000000"/>
              </a:rPr>
              <a:t>th</a:t>
            </a:r>
            <a:r>
              <a:rPr lang="en-US" sz="3200" b="1" dirty="0">
                <a:latin typeface="Futura Medium" panose="01000000000000000000"/>
              </a:rPr>
              <a:t> September</a:t>
            </a:r>
          </a:p>
          <a:p>
            <a:endParaRPr lang="pt-BR" sz="3200" dirty="0"/>
          </a:p>
          <a:p>
            <a:r>
              <a:rPr lang="pt-BR" sz="3200" dirty="0"/>
              <a:t>CESAR </a:t>
            </a:r>
            <a:r>
              <a:rPr lang="pt-BR" sz="3200" dirty="0" err="1"/>
              <a:t>School</a:t>
            </a:r>
            <a:endParaRPr lang="pt-BR" sz="3200" dirty="0"/>
          </a:p>
          <a:p>
            <a:r>
              <a:rPr lang="pt-BR" sz="3200" dirty="0"/>
              <a:t>15 </a:t>
            </a:r>
            <a:r>
              <a:rPr lang="pt-BR" sz="3200" dirty="0" err="1"/>
              <a:t>Finalists</a:t>
            </a:r>
            <a:endParaRPr lang="pt-BR" sz="3200" dirty="0"/>
          </a:p>
          <a:p>
            <a:r>
              <a:rPr lang="pt-BR" sz="3200" dirty="0"/>
              <a:t>2 </a:t>
            </a:r>
            <a:r>
              <a:rPr lang="pt-BR" sz="3200" dirty="0" err="1"/>
              <a:t>winners</a:t>
            </a:r>
            <a:r>
              <a:rPr lang="pt-BR" sz="3200" dirty="0"/>
              <a:t> </a:t>
            </a:r>
            <a:r>
              <a:rPr lang="pt-BR" sz="3200" dirty="0" err="1"/>
              <a:t>will</a:t>
            </a:r>
            <a:r>
              <a:rPr lang="pt-BR" sz="3200" dirty="0"/>
              <a:t> </a:t>
            </a:r>
            <a:r>
              <a:rPr lang="pt-BR" sz="3200" dirty="0" err="1"/>
              <a:t>represent</a:t>
            </a:r>
            <a:r>
              <a:rPr lang="pt-BR" sz="3200" dirty="0"/>
              <a:t> Brazil in </a:t>
            </a:r>
            <a:r>
              <a:rPr lang="pt-BR" sz="3200" dirty="0" err="1"/>
              <a:t>the</a:t>
            </a:r>
            <a:r>
              <a:rPr lang="pt-BR" sz="3200" dirty="0"/>
              <a:t> final round in Berlin</a:t>
            </a:r>
          </a:p>
          <a:p>
            <a:endParaRPr lang="pt-BR" sz="3200" dirty="0"/>
          </a:p>
          <a:p>
            <a:r>
              <a:rPr lang="pt-BR" sz="3200" dirty="0"/>
              <a:t>2022: </a:t>
            </a:r>
            <a:r>
              <a:rPr lang="pt-BR" sz="3200" dirty="0" err="1"/>
              <a:t>Winner</a:t>
            </a:r>
            <a:r>
              <a:rPr lang="pt-BR" sz="3200" dirty="0"/>
              <a:t> PhD </a:t>
            </a:r>
            <a:r>
              <a:rPr lang="pt-BR" sz="3200" dirty="0" err="1"/>
              <a:t>Student</a:t>
            </a:r>
            <a:r>
              <a:rPr lang="pt-BR" sz="3200" dirty="0"/>
              <a:t> Isabella Rodrigues, Unicamp Limeira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9177E73-40D4-D62C-F02A-409320E889B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48208" y="920837"/>
            <a:ext cx="6380163" cy="761942"/>
          </a:xfrm>
        </p:spPr>
        <p:txBody>
          <a:bodyPr/>
          <a:lstStyle/>
          <a:p>
            <a:r>
              <a:rPr lang="de-DE" sz="2400" dirty="0">
                <a:latin typeface="Futura Medium" panose="01000000000000000000"/>
                <a:ea typeface="Source Sans Pro Semibold" panose="020B0603030403020204" pitchFamily="34" charset="0"/>
              </a:rPr>
              <a:t>DWIH São Paulo: Next Events 2024</a:t>
            </a:r>
          </a:p>
          <a:p>
            <a:endParaRPr lang="pt-BR" dirty="0"/>
          </a:p>
        </p:txBody>
      </p:sp>
      <p:sp>
        <p:nvSpPr>
          <p:cNvPr id="6" name="Espaço Reservado para Data 5">
            <a:extLst>
              <a:ext uri="{FF2B5EF4-FFF2-40B4-BE49-F238E27FC236}">
                <a16:creationId xmlns:a16="http://schemas.microsoft.com/office/drawing/2014/main" id="{176561F1-DF57-84E7-585A-770CEAE6F8E9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9526" algn="r">
              <a:spcBef>
                <a:spcPts val="23"/>
              </a:spcBef>
            </a:pPr>
            <a:fld id="{F00F061C-09DD-534A-82D2-5E3E4E370663}" type="datetime1">
              <a:rPr lang="de-DE" spc="-8" smtClean="0"/>
              <a:t>10.09.2024</a:t>
            </a:fld>
            <a:endParaRPr lang="de-DE" spc="-8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1AA8D87-6E68-BE1E-2817-FBA01989E9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E56AF-9388-3F41-A70A-CB2C82B4B167}" type="slidenum">
              <a:rPr lang="de-DE" smtClean="0"/>
              <a:pPr/>
              <a:t>11</a:t>
            </a:fld>
            <a:endParaRPr lang="de-DE"/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420790A4-9CEB-6B38-FAA2-6534CF836C78}"/>
              </a:ext>
            </a:extLst>
          </p:cNvPr>
          <p:cNvCxnSpPr>
            <a:cxnSpLocks/>
          </p:cNvCxnSpPr>
          <p:nvPr/>
        </p:nvCxnSpPr>
        <p:spPr>
          <a:xfrm>
            <a:off x="-173086" y="8607003"/>
            <a:ext cx="20493210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7" name="Imagem 16">
            <a:extLst>
              <a:ext uri="{FF2B5EF4-FFF2-40B4-BE49-F238E27FC236}">
                <a16:creationId xmlns:a16="http://schemas.microsoft.com/office/drawing/2014/main" id="{985D936B-0A60-15FC-9586-C84016255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161" y="8685992"/>
            <a:ext cx="3024336" cy="2244729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070A5C7-5215-5A53-9AF5-701698FBD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8" y="4149074"/>
            <a:ext cx="6939289" cy="390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61963540-8C64-127E-2D71-7F10032B05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261" y="8892709"/>
            <a:ext cx="2269987" cy="1982267"/>
          </a:xfrm>
          <a:prstGeom prst="rect">
            <a:avLst/>
          </a:prstGeom>
        </p:spPr>
      </p:pic>
      <p:pic>
        <p:nvPicPr>
          <p:cNvPr id="9" name="Imagem 8" descr="Mulher segurando celular&#10;&#10;Descrição gerada automaticamente">
            <a:extLst>
              <a:ext uri="{FF2B5EF4-FFF2-40B4-BE49-F238E27FC236}">
                <a16:creationId xmlns:a16="http://schemas.microsoft.com/office/drawing/2014/main" id="{CDB9D97B-BB58-9804-3456-5373D6CD6B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147" y="2801806"/>
            <a:ext cx="3503466" cy="525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57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B89F67D-E018-9520-D701-29B208370AE8}"/>
              </a:ext>
            </a:extLst>
          </p:cNvPr>
          <p:cNvSpPr/>
          <p:nvPr/>
        </p:nvSpPr>
        <p:spPr>
          <a:xfrm>
            <a:off x="979042" y="9327083"/>
            <a:ext cx="2664296" cy="17465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B5A5A40-938C-D3C7-5C2B-DEDCF1DD3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208" y="1507981"/>
            <a:ext cx="17412754" cy="209516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b="0" dirty="0">
                <a:latin typeface="Futura Medium" panose="01000000000000000000"/>
              </a:rPr>
              <a:t>Symposium </a:t>
            </a:r>
            <a:br>
              <a:rPr lang="en-US" b="1" dirty="0">
                <a:latin typeface="Futura Medium" panose="01000000000000000000"/>
              </a:rPr>
            </a:br>
            <a:r>
              <a:rPr lang="en-US" b="1" dirty="0">
                <a:latin typeface="Futura Medium" panose="01000000000000000000"/>
              </a:rPr>
              <a:t>“Care that Matters, Matters of Care: </a:t>
            </a:r>
            <a:br>
              <a:rPr lang="en-US" b="1" dirty="0">
                <a:latin typeface="Futura Medium" panose="01000000000000000000"/>
              </a:rPr>
            </a:br>
            <a:r>
              <a:rPr lang="en-US" b="0" dirty="0">
                <a:latin typeface="Futura Medium" panose="01000000000000000000"/>
              </a:rPr>
              <a:t>Overcoming Inequalities through Care Policies”</a:t>
            </a:r>
            <a:br>
              <a:rPr lang="pt-BR" dirty="0">
                <a:latin typeface="Futura Medium" panose="01000000000000000000"/>
              </a:rPr>
            </a:br>
            <a:endParaRPr lang="pt-BR" dirty="0">
              <a:latin typeface="Futura Medium" panose="01000000000000000000"/>
            </a:endParaRP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9D8FB80-5C34-403E-96FA-88194C8D0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39882" y="3926483"/>
            <a:ext cx="10585176" cy="5535801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latin typeface="Futura Medium" panose="01000000000000000000"/>
              </a:rPr>
              <a:t>São Paulo</a:t>
            </a:r>
          </a:p>
          <a:p>
            <a:pPr marL="0" indent="0">
              <a:buNone/>
            </a:pPr>
            <a:r>
              <a:rPr lang="en-US" sz="3200" b="1" dirty="0">
                <a:latin typeface="Futura Medium" panose="01000000000000000000"/>
              </a:rPr>
              <a:t>14</a:t>
            </a:r>
            <a:r>
              <a:rPr lang="en-US" sz="3200" b="1" baseline="30000" dirty="0">
                <a:latin typeface="Futura Medium" panose="01000000000000000000"/>
              </a:rPr>
              <a:t>th</a:t>
            </a:r>
            <a:r>
              <a:rPr lang="en-US" sz="3200" b="1" dirty="0">
                <a:latin typeface="Futura Medium" panose="01000000000000000000"/>
              </a:rPr>
              <a:t>-15</a:t>
            </a:r>
            <a:r>
              <a:rPr lang="en-US" sz="3200" b="1" baseline="30000" dirty="0">
                <a:latin typeface="Futura Medium" panose="01000000000000000000"/>
              </a:rPr>
              <a:t>th</a:t>
            </a:r>
            <a:r>
              <a:rPr lang="en-US" sz="3200" b="1" dirty="0">
                <a:latin typeface="Futura Medium" panose="01000000000000000000"/>
              </a:rPr>
              <a:t> October</a:t>
            </a:r>
          </a:p>
          <a:p>
            <a:pPr>
              <a:spcBef>
                <a:spcPts val="600"/>
              </a:spcBef>
            </a:pPr>
            <a:r>
              <a:rPr lang="en-US" sz="3200" dirty="0">
                <a:latin typeface="Futura Medium" panose="01000000000000000000"/>
              </a:rPr>
              <a:t>Side event of the T20</a:t>
            </a:r>
          </a:p>
          <a:p>
            <a:r>
              <a:rPr lang="pt-BR" sz="3200" dirty="0">
                <a:latin typeface="Futura Medium" panose="01000000000000000000"/>
              </a:rPr>
              <a:t>R</a:t>
            </a:r>
            <a:r>
              <a:rPr lang="en-US" sz="3200" dirty="0" err="1">
                <a:latin typeface="Futura Medium" panose="01000000000000000000"/>
              </a:rPr>
              <a:t>esearchers</a:t>
            </a:r>
            <a:r>
              <a:rPr lang="en-US" sz="3200" dirty="0">
                <a:latin typeface="Futura Medium" panose="01000000000000000000"/>
              </a:rPr>
              <a:t>, civil society actors and government representatives working on care policies as key tools to address gender inequalities and their intersections with class and ethnic discrimination</a:t>
            </a:r>
            <a:endParaRPr lang="pt-BR" sz="3200" dirty="0">
              <a:latin typeface="Futura Medium" panose="01000000000000000000"/>
            </a:endParaRPr>
          </a:p>
          <a:p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9177E73-40D4-D62C-F02A-409320E889B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48208" y="920837"/>
            <a:ext cx="6380163" cy="761942"/>
          </a:xfrm>
        </p:spPr>
        <p:txBody>
          <a:bodyPr/>
          <a:lstStyle/>
          <a:p>
            <a:r>
              <a:rPr lang="de-DE" sz="2400" dirty="0">
                <a:latin typeface="Futura Medium" panose="01000000000000000000"/>
                <a:ea typeface="Source Sans Pro Semibold" panose="020B0603030403020204" pitchFamily="34" charset="0"/>
              </a:rPr>
              <a:t>DWIH São Paulo: Highlights 2024</a:t>
            </a:r>
          </a:p>
          <a:p>
            <a:endParaRPr lang="pt-BR" dirty="0"/>
          </a:p>
        </p:txBody>
      </p:sp>
      <p:sp>
        <p:nvSpPr>
          <p:cNvPr id="6" name="Espaço Reservado para Data 5">
            <a:extLst>
              <a:ext uri="{FF2B5EF4-FFF2-40B4-BE49-F238E27FC236}">
                <a16:creationId xmlns:a16="http://schemas.microsoft.com/office/drawing/2014/main" id="{176561F1-DF57-84E7-585A-770CEAE6F8E9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9526" algn="r">
              <a:spcBef>
                <a:spcPts val="23"/>
              </a:spcBef>
            </a:pPr>
            <a:fld id="{F00F061C-09DD-534A-82D2-5E3E4E370663}" type="datetime1">
              <a:rPr lang="de-DE" spc="-8" smtClean="0"/>
              <a:t>10.09.2024</a:t>
            </a:fld>
            <a:endParaRPr lang="de-DE" spc="-8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1AA8D87-6E68-BE1E-2817-FBA01989E9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E56AF-9388-3F41-A70A-CB2C82B4B167}" type="slidenum">
              <a:rPr lang="de-DE" smtClean="0"/>
              <a:pPr/>
              <a:t>12</a:t>
            </a:fld>
            <a:endParaRPr lang="de-DE"/>
          </a:p>
        </p:txBody>
      </p:sp>
      <p:pic>
        <p:nvPicPr>
          <p:cNvPr id="12" name="Espaço Reservado para Conteúdo 11">
            <a:extLst>
              <a:ext uri="{FF2B5EF4-FFF2-40B4-BE49-F238E27FC236}">
                <a16:creationId xmlns:a16="http://schemas.microsoft.com/office/drawing/2014/main" id="{8BAD86D9-3998-FD57-8891-946DAE14E8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127944" y="7115782"/>
            <a:ext cx="1976156" cy="1420075"/>
          </a:xfrm>
          <a:prstGeom prst="rect">
            <a:avLst/>
          </a:prstGeom>
        </p:spPr>
      </p:pic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420790A4-9CEB-6B38-FAA2-6534CF836C78}"/>
              </a:ext>
            </a:extLst>
          </p:cNvPr>
          <p:cNvCxnSpPr>
            <a:cxnSpLocks/>
          </p:cNvCxnSpPr>
          <p:nvPr/>
        </p:nvCxnSpPr>
        <p:spPr>
          <a:xfrm>
            <a:off x="-173086" y="8607003"/>
            <a:ext cx="20493210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5" name="Imagem 14" descr="Uma imagem contendo Texto&#10;&#10;Descrição gerada automaticamente">
            <a:extLst>
              <a:ext uri="{FF2B5EF4-FFF2-40B4-BE49-F238E27FC236}">
                <a16:creationId xmlns:a16="http://schemas.microsoft.com/office/drawing/2014/main" id="{B4C2EC87-C4D9-B3F3-8DE5-2E533048F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265" y="9111712"/>
            <a:ext cx="4077335" cy="1533891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B2A3F90D-39CF-45EF-A9EC-240CAECF1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8769" y="7706199"/>
            <a:ext cx="4551871" cy="4539261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985D936B-0A60-15FC-9586-C84016255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80442" y="8708775"/>
            <a:ext cx="3024336" cy="224472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771C4BC1-EE26-1C02-AF6A-AD14D87CD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97" y="4096527"/>
            <a:ext cx="6938243" cy="390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190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9EF5EB-78D6-884C-C62A-D95714661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208" y="1254759"/>
            <a:ext cx="13236290" cy="2167668"/>
          </a:xfrm>
        </p:spPr>
        <p:txBody>
          <a:bodyPr/>
          <a:lstStyle/>
          <a:p>
            <a:r>
              <a:rPr lang="en-US" dirty="0">
                <a:latin typeface="Futura Medium" panose="01000000000000000000"/>
              </a:rPr>
              <a:t>11</a:t>
            </a:r>
            <a:r>
              <a:rPr lang="en-US" baseline="30000" dirty="0">
                <a:latin typeface="Futura Medium" panose="01000000000000000000"/>
              </a:rPr>
              <a:t>th</a:t>
            </a:r>
            <a:r>
              <a:rPr lang="en-US" dirty="0">
                <a:latin typeface="Futura Medium" panose="01000000000000000000"/>
              </a:rPr>
              <a:t> German-Brazilian Dialogue on Science, Research and Innovation: “Artificial Intelligence: </a:t>
            </a:r>
            <a:br>
              <a:rPr lang="en-US" dirty="0">
                <a:latin typeface="Futura Medium" panose="01000000000000000000"/>
              </a:rPr>
            </a:br>
            <a:r>
              <a:rPr lang="en-US" dirty="0">
                <a:latin typeface="Futura Medium" panose="01000000000000000000"/>
              </a:rPr>
              <a:t>Focus on People and Society”</a:t>
            </a:r>
            <a:br>
              <a:rPr lang="en-US" dirty="0">
                <a:latin typeface="Futura Medium" panose="01000000000000000000"/>
              </a:rPr>
            </a:br>
            <a:endParaRPr lang="pt-BR" dirty="0">
              <a:latin typeface="Futura Medium" panose="01000000000000000000"/>
            </a:endParaRP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B055812-DB1E-0CB4-2F1F-17D390168C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16146" y="4018876"/>
            <a:ext cx="8166046" cy="3130874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latin typeface="Futura Medium" panose="01000000000000000000"/>
              </a:rPr>
              <a:t>São Paulo,</a:t>
            </a:r>
          </a:p>
          <a:p>
            <a:pPr marL="0" indent="0">
              <a:buNone/>
            </a:pPr>
            <a:r>
              <a:rPr lang="en-US" sz="3200" b="1" dirty="0">
                <a:latin typeface="Futura Medium" panose="01000000000000000000"/>
              </a:rPr>
              <a:t>7</a:t>
            </a:r>
            <a:r>
              <a:rPr lang="en-US" sz="3200" b="1" baseline="30000" dirty="0">
                <a:latin typeface="Futura Medium" panose="01000000000000000000"/>
              </a:rPr>
              <a:t>th</a:t>
            </a:r>
            <a:r>
              <a:rPr lang="en-US" sz="3200" b="1" dirty="0">
                <a:latin typeface="Futura Medium" panose="01000000000000000000"/>
              </a:rPr>
              <a:t> - 8</a:t>
            </a:r>
            <a:r>
              <a:rPr lang="en-US" sz="3200" b="1" baseline="30000" dirty="0">
                <a:latin typeface="Futura Medium" panose="01000000000000000000"/>
              </a:rPr>
              <a:t>th</a:t>
            </a:r>
            <a:r>
              <a:rPr lang="en-US" sz="3200" b="1" dirty="0">
                <a:latin typeface="Futura Medium" panose="01000000000000000000"/>
              </a:rPr>
              <a:t> May</a:t>
            </a:r>
          </a:p>
          <a:p>
            <a:r>
              <a:rPr lang="en-US" sz="3200" dirty="0">
                <a:latin typeface="Futura Medium" panose="01000000000000000000"/>
              </a:rPr>
              <a:t>Keynotes</a:t>
            </a:r>
          </a:p>
          <a:p>
            <a:r>
              <a:rPr lang="en-US" sz="3200" dirty="0">
                <a:latin typeface="Futura Medium" panose="01000000000000000000"/>
              </a:rPr>
              <a:t>Panels</a:t>
            </a:r>
          </a:p>
          <a:p>
            <a:r>
              <a:rPr lang="en-US" sz="3200" dirty="0">
                <a:latin typeface="Futura Medium" panose="01000000000000000000"/>
              </a:rPr>
              <a:t>Approx. 16-20 Invited Speakers</a:t>
            </a:r>
          </a:p>
          <a:p>
            <a:r>
              <a:rPr lang="en-US" sz="3200" dirty="0">
                <a:latin typeface="Futura Medium" panose="01000000000000000000"/>
              </a:rPr>
              <a:t>Session “Funding </a:t>
            </a:r>
            <a:r>
              <a:rPr lang="en-US" sz="3200" dirty="0" err="1">
                <a:latin typeface="Futura Medium" panose="01000000000000000000"/>
              </a:rPr>
              <a:t>Programmes</a:t>
            </a:r>
            <a:r>
              <a:rPr lang="en-US" sz="3200" dirty="0">
                <a:latin typeface="Futura Medium" panose="01000000000000000000"/>
              </a:rPr>
              <a:t>”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05146E2-06D6-4375-B8DF-6B03CA09B53F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de-DE" sz="2400" dirty="0">
                <a:latin typeface="Futura Medium" panose="01000000000000000000"/>
                <a:ea typeface="Source Sans Pro Semibold" panose="020B0603030403020204" pitchFamily="34" charset="0"/>
              </a:rPr>
              <a:t>DWIH São Paulo: Save </a:t>
            </a:r>
            <a:r>
              <a:rPr lang="de-DE" sz="2400" dirty="0" err="1">
                <a:latin typeface="Futura Medium" panose="01000000000000000000"/>
                <a:ea typeface="Source Sans Pro Semibold" panose="020B0603030403020204" pitchFamily="34" charset="0"/>
              </a:rPr>
              <a:t>the</a:t>
            </a:r>
            <a:r>
              <a:rPr lang="de-DE" sz="2400" dirty="0">
                <a:latin typeface="Futura Medium" panose="01000000000000000000"/>
                <a:ea typeface="Source Sans Pro Semibold" panose="020B0603030403020204" pitchFamily="34" charset="0"/>
              </a:rPr>
              <a:t> Date 2025</a:t>
            </a:r>
          </a:p>
          <a:p>
            <a:endParaRPr lang="pt-BR" dirty="0"/>
          </a:p>
        </p:txBody>
      </p:sp>
      <p:sp>
        <p:nvSpPr>
          <p:cNvPr id="6" name="Espaço Reservado para Data 5">
            <a:extLst>
              <a:ext uri="{FF2B5EF4-FFF2-40B4-BE49-F238E27FC236}">
                <a16:creationId xmlns:a16="http://schemas.microsoft.com/office/drawing/2014/main" id="{CD17D2B8-D2DF-6125-9169-4F4D21A6A5DD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9526" algn="r">
              <a:spcBef>
                <a:spcPts val="23"/>
              </a:spcBef>
            </a:pPr>
            <a:fld id="{F00F061C-09DD-534A-82D2-5E3E4E370663}" type="datetime1">
              <a:rPr lang="de-DE" spc="-8" smtClean="0"/>
              <a:t>10.09.2024</a:t>
            </a:fld>
            <a:endParaRPr lang="de-DE" spc="-8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FEE622C-6C45-66EA-DB45-316FB0977E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E56AF-9388-3F41-A70A-CB2C82B4B167}" type="slidenum">
              <a:rPr lang="de-DE" smtClean="0"/>
              <a:pPr/>
              <a:t>13</a:t>
            </a:fld>
            <a:endParaRPr lang="de-DE"/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1D51559A-B47B-C8EC-590C-328F4D767B42}"/>
              </a:ext>
            </a:extLst>
          </p:cNvPr>
          <p:cNvCxnSpPr>
            <a:cxnSpLocks/>
          </p:cNvCxnSpPr>
          <p:nvPr/>
        </p:nvCxnSpPr>
        <p:spPr>
          <a:xfrm>
            <a:off x="0" y="8607003"/>
            <a:ext cx="20320124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0" name="Imagem 9">
            <a:extLst>
              <a:ext uri="{FF2B5EF4-FFF2-40B4-BE49-F238E27FC236}">
                <a16:creationId xmlns:a16="http://schemas.microsoft.com/office/drawing/2014/main" id="{B3AD62A5-6D43-0280-B6B4-B90D6A321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482" y="8809188"/>
            <a:ext cx="2985669" cy="2221337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9CB09A29-D266-E56E-E9B6-AA59B08FBF88}"/>
              </a:ext>
            </a:extLst>
          </p:cNvPr>
          <p:cNvSpPr/>
          <p:nvPr/>
        </p:nvSpPr>
        <p:spPr>
          <a:xfrm>
            <a:off x="848208" y="9255075"/>
            <a:ext cx="3299186" cy="1789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Texto&#10;&#10;Descrição gerada automaticamente">
            <a:extLst>
              <a:ext uri="{FF2B5EF4-FFF2-40B4-BE49-F238E27FC236}">
                <a16:creationId xmlns:a16="http://schemas.microsoft.com/office/drawing/2014/main" id="{25C34CD9-EE57-FA64-BEEC-AAF8B58D7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07" y="4070498"/>
            <a:ext cx="6740475" cy="295232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7A4B5F4E-DD5E-401F-CEF2-413398B98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6146" y="9266256"/>
            <a:ext cx="4356474" cy="94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75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BF1C61-655B-B4EF-1C57-518F88345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042" y="686123"/>
            <a:ext cx="8712968" cy="1008112"/>
          </a:xfrm>
        </p:spPr>
        <p:txBody>
          <a:bodyPr/>
          <a:lstStyle/>
          <a:p>
            <a:r>
              <a:rPr lang="pt-BR" dirty="0"/>
              <a:t>German </a:t>
            </a:r>
            <a:r>
              <a:rPr lang="pt-BR" dirty="0" err="1"/>
              <a:t>Funding</a:t>
            </a:r>
            <a:r>
              <a:rPr lang="pt-BR" dirty="0"/>
              <a:t> </a:t>
            </a:r>
            <a:r>
              <a:rPr lang="pt-BR" dirty="0" err="1"/>
              <a:t>Programmes</a:t>
            </a:r>
            <a:r>
              <a:rPr lang="pt-BR" dirty="0"/>
              <a:t> 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C963EA-41FE-B380-4393-2BCD5091B4F7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9526" algn="r">
              <a:spcBef>
                <a:spcPts val="23"/>
              </a:spcBef>
            </a:pPr>
            <a:fld id="{3EFE4D87-43FD-5F43-8F9B-811A4F06044B}" type="datetime1">
              <a:rPr lang="de-DE" spc="-8" smtClean="0"/>
              <a:t>10.09.2024</a:t>
            </a:fld>
            <a:endParaRPr lang="de-DE" spc="-8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9666035-312C-2C12-0F84-9C1290EAF3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E56AF-9388-3F41-A70A-CB2C82B4B167}" type="slidenum">
              <a:rPr lang="de-DE" smtClean="0"/>
              <a:pPr/>
              <a:t>14</a:t>
            </a:fld>
            <a:endParaRPr lang="de-DE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DB9B76A-CFAB-A01F-5BCB-C6C0BCE73A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049" b="29624"/>
          <a:stretch/>
        </p:blipFill>
        <p:spPr>
          <a:xfrm>
            <a:off x="17038121" y="9311064"/>
            <a:ext cx="2802218" cy="1186087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630B26E2-30F8-246A-EBF3-EF3845162441}"/>
              </a:ext>
            </a:extLst>
          </p:cNvPr>
          <p:cNvSpPr/>
          <p:nvPr/>
        </p:nvSpPr>
        <p:spPr>
          <a:xfrm>
            <a:off x="7464467" y="3916799"/>
            <a:ext cx="5175165" cy="3475751"/>
          </a:xfrm>
          <a:prstGeom prst="roundRect">
            <a:avLst/>
          </a:prstGeom>
          <a:blipFill dpi="0" rotWithShape="1">
            <a:blip r:embed="rId3"/>
            <a:srcRect/>
            <a:stretch>
              <a:fillRect l="15393" t="31975" r="15393" b="31975"/>
            </a:stretch>
          </a:blipFill>
          <a:ln>
            <a:solidFill>
              <a:srgbClr val="00519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FF9EEB2C-2B32-F729-17F9-657B8E729C3F}"/>
              </a:ext>
            </a:extLst>
          </p:cNvPr>
          <p:cNvSpPr txBox="1">
            <a:spLocks/>
          </p:cNvSpPr>
          <p:nvPr/>
        </p:nvSpPr>
        <p:spPr>
          <a:xfrm>
            <a:off x="5418174" y="7742907"/>
            <a:ext cx="9267750" cy="144016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0" tIns="0" rIns="0" bIns="0" rtlCol="0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538163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808038" indent="-269875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076325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1076325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highlight>
                  <a:srgbClr val="FFFFFF"/>
                </a:highlight>
              </a:rPr>
              <a:t>German Research Foundation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200" dirty="0" err="1">
                <a:highlight>
                  <a:srgbClr val="FFFFFF"/>
                </a:highlight>
              </a:rPr>
              <a:t>Sociedade</a:t>
            </a:r>
            <a:r>
              <a:rPr lang="en-US" sz="3200" dirty="0">
                <a:highlight>
                  <a:srgbClr val="FFFFFF"/>
                </a:highlight>
              </a:rPr>
              <a:t> </a:t>
            </a:r>
            <a:r>
              <a:rPr lang="en-US" sz="3200" dirty="0" err="1">
                <a:highlight>
                  <a:srgbClr val="FFFFFF"/>
                </a:highlight>
              </a:rPr>
              <a:t>Alemã</a:t>
            </a:r>
            <a:r>
              <a:rPr lang="en-US" sz="3200" dirty="0">
                <a:highlight>
                  <a:srgbClr val="FFFFFF"/>
                </a:highlight>
              </a:rPr>
              <a:t> de Amparo à </a:t>
            </a:r>
            <a:r>
              <a:rPr lang="en-US" sz="3200" dirty="0" err="1">
                <a:highlight>
                  <a:srgbClr val="FFFFFF"/>
                </a:highlight>
              </a:rPr>
              <a:t>Pesquisa</a:t>
            </a:r>
            <a:endParaRPr lang="pt-BR" sz="3200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31376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BF1C61-655B-B4EF-1C57-518F88345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042" y="686123"/>
            <a:ext cx="8712968" cy="1008112"/>
          </a:xfrm>
        </p:spPr>
        <p:txBody>
          <a:bodyPr/>
          <a:lstStyle/>
          <a:p>
            <a:r>
              <a:rPr lang="pt-BR" dirty="0"/>
              <a:t>German </a:t>
            </a:r>
            <a:r>
              <a:rPr lang="pt-BR" dirty="0" err="1"/>
              <a:t>Funding</a:t>
            </a:r>
            <a:r>
              <a:rPr lang="pt-BR" dirty="0"/>
              <a:t> </a:t>
            </a:r>
            <a:r>
              <a:rPr lang="pt-BR" dirty="0" err="1"/>
              <a:t>Programmes</a:t>
            </a:r>
            <a:r>
              <a:rPr lang="pt-BR" dirty="0"/>
              <a:t> 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C963EA-41FE-B380-4393-2BCD5091B4F7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9526" algn="r">
              <a:spcBef>
                <a:spcPts val="23"/>
              </a:spcBef>
            </a:pPr>
            <a:fld id="{3EFE4D87-43FD-5F43-8F9B-811A4F06044B}" type="datetime1">
              <a:rPr lang="de-DE" spc="-8" smtClean="0"/>
              <a:t>10.09.2024</a:t>
            </a:fld>
            <a:endParaRPr lang="de-DE" spc="-8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9666035-312C-2C12-0F84-9C1290EAF3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E56AF-9388-3F41-A70A-CB2C82B4B167}" type="slidenum">
              <a:rPr lang="de-DE" smtClean="0"/>
              <a:pPr/>
              <a:t>15</a:t>
            </a:fld>
            <a:endParaRPr lang="de-DE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DB9B76A-CFAB-A01F-5BCB-C6C0BCE73A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049" b="29624"/>
          <a:stretch/>
        </p:blipFill>
        <p:spPr>
          <a:xfrm>
            <a:off x="17038121" y="9311064"/>
            <a:ext cx="2802218" cy="1186087"/>
          </a:xfrm>
          <a:prstGeom prst="rect">
            <a:avLst/>
          </a:prstGeom>
        </p:spPr>
      </p:pic>
      <p:sp>
        <p:nvSpPr>
          <p:cNvPr id="3" name="Freihandform 9">
            <a:extLst>
              <a:ext uri="{FF2B5EF4-FFF2-40B4-BE49-F238E27FC236}">
                <a16:creationId xmlns:a16="http://schemas.microsoft.com/office/drawing/2014/main" id="{5274D09A-90BD-86BB-8086-197F649BCD00}"/>
              </a:ext>
            </a:extLst>
          </p:cNvPr>
          <p:cNvSpPr>
            <a:spLocks noChangeAspect="1"/>
          </p:cNvSpPr>
          <p:nvPr/>
        </p:nvSpPr>
        <p:spPr>
          <a:xfrm>
            <a:off x="1799053" y="2969375"/>
            <a:ext cx="1775065" cy="1451347"/>
          </a:xfrm>
          <a:custGeom>
            <a:avLst/>
            <a:gdLst>
              <a:gd name="connsiteX0" fmla="*/ 0 w 1541042"/>
              <a:gd name="connsiteY0" fmla="*/ 0 h 1450067"/>
              <a:gd name="connsiteX1" fmla="*/ 1191126 w 1541042"/>
              <a:gd name="connsiteY1" fmla="*/ 0 h 1450067"/>
              <a:gd name="connsiteX2" fmla="*/ 1191126 w 1541042"/>
              <a:gd name="connsiteY2" fmla="*/ 336591 h 1450067"/>
              <a:gd name="connsiteX3" fmla="*/ 1236693 w 1541042"/>
              <a:gd name="connsiteY3" fmla="*/ 306405 h 1450067"/>
              <a:gd name="connsiteX4" fmla="*/ 1321967 w 1541042"/>
              <a:gd name="connsiteY4" fmla="*/ 289489 h 1450067"/>
              <a:gd name="connsiteX5" fmla="*/ 1541042 w 1541042"/>
              <a:gd name="connsiteY5" fmla="*/ 504745 h 1450067"/>
              <a:gd name="connsiteX6" fmla="*/ 1321967 w 1541042"/>
              <a:gd name="connsiteY6" fmla="*/ 720001 h 1450067"/>
              <a:gd name="connsiteX7" fmla="*/ 1236693 w 1541042"/>
              <a:gd name="connsiteY7" fmla="*/ 703085 h 1450067"/>
              <a:gd name="connsiteX8" fmla="*/ 1191126 w 1541042"/>
              <a:gd name="connsiteY8" fmla="*/ 672899 h 1450067"/>
              <a:gd name="connsiteX9" fmla="*/ 1191126 w 1541042"/>
              <a:gd name="connsiteY9" fmla="*/ 1091430 h 1450067"/>
              <a:gd name="connsiteX10" fmla="*/ 673531 w 1541042"/>
              <a:gd name="connsiteY10" fmla="*/ 1091430 h 1450067"/>
              <a:gd name="connsiteX11" fmla="*/ 684935 w 1541042"/>
              <a:gd name="connsiteY11" fmla="*/ 1112638 h 1450067"/>
              <a:gd name="connsiteX12" fmla="*/ 703845 w 1541042"/>
              <a:gd name="connsiteY12" fmla="*/ 1207180 h 1450067"/>
              <a:gd name="connsiteX13" fmla="*/ 463213 w 1541042"/>
              <a:gd name="connsiteY13" fmla="*/ 1450067 h 1450067"/>
              <a:gd name="connsiteX14" fmla="*/ 222581 w 1541042"/>
              <a:gd name="connsiteY14" fmla="*/ 1207180 h 1450067"/>
              <a:gd name="connsiteX15" fmla="*/ 241491 w 1541042"/>
              <a:gd name="connsiteY15" fmla="*/ 1112638 h 1450067"/>
              <a:gd name="connsiteX16" fmla="*/ 252895 w 1541042"/>
              <a:gd name="connsiteY16" fmla="*/ 1091430 h 1450067"/>
              <a:gd name="connsiteX17" fmla="*/ 0 w 1541042"/>
              <a:gd name="connsiteY17" fmla="*/ 1091430 h 1450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41042" h="1450067">
                <a:moveTo>
                  <a:pt x="0" y="0"/>
                </a:moveTo>
                <a:lnTo>
                  <a:pt x="1191126" y="0"/>
                </a:lnTo>
                <a:lnTo>
                  <a:pt x="1191126" y="336591"/>
                </a:lnTo>
                <a:lnTo>
                  <a:pt x="1236693" y="306405"/>
                </a:lnTo>
                <a:cubicBezTo>
                  <a:pt x="1262903" y="295512"/>
                  <a:pt x="1291719" y="289489"/>
                  <a:pt x="1321967" y="289489"/>
                </a:cubicBezTo>
                <a:cubicBezTo>
                  <a:pt x="1442959" y="289489"/>
                  <a:pt x="1541042" y="385862"/>
                  <a:pt x="1541042" y="504745"/>
                </a:cubicBezTo>
                <a:cubicBezTo>
                  <a:pt x="1541042" y="623628"/>
                  <a:pt x="1442959" y="720001"/>
                  <a:pt x="1321967" y="720001"/>
                </a:cubicBezTo>
                <a:cubicBezTo>
                  <a:pt x="1291719" y="720001"/>
                  <a:pt x="1262903" y="713978"/>
                  <a:pt x="1236693" y="703085"/>
                </a:cubicBezTo>
                <a:lnTo>
                  <a:pt x="1191126" y="672899"/>
                </a:lnTo>
                <a:lnTo>
                  <a:pt x="1191126" y="1091430"/>
                </a:lnTo>
                <a:lnTo>
                  <a:pt x="673531" y="1091430"/>
                </a:lnTo>
                <a:lnTo>
                  <a:pt x="684935" y="1112638"/>
                </a:lnTo>
                <a:cubicBezTo>
                  <a:pt x="697112" y="1141696"/>
                  <a:pt x="703845" y="1173644"/>
                  <a:pt x="703845" y="1207180"/>
                </a:cubicBezTo>
                <a:cubicBezTo>
                  <a:pt x="703845" y="1341323"/>
                  <a:pt x="596110" y="1450067"/>
                  <a:pt x="463213" y="1450067"/>
                </a:cubicBezTo>
                <a:cubicBezTo>
                  <a:pt x="330316" y="1450067"/>
                  <a:pt x="222581" y="1341323"/>
                  <a:pt x="222581" y="1207180"/>
                </a:cubicBezTo>
                <a:cubicBezTo>
                  <a:pt x="222581" y="1173644"/>
                  <a:pt x="229315" y="1141696"/>
                  <a:pt x="241491" y="1112638"/>
                </a:cubicBezTo>
                <a:lnTo>
                  <a:pt x="252895" y="1091430"/>
                </a:lnTo>
                <a:lnTo>
                  <a:pt x="0" y="1091430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8051" r="23488" b="42985"/>
            </a:stretch>
          </a:blipFill>
          <a:ln w="12700">
            <a:solidFill>
              <a:srgbClr val="0051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reihandform 12">
            <a:extLst>
              <a:ext uri="{FF2B5EF4-FFF2-40B4-BE49-F238E27FC236}">
                <a16:creationId xmlns:a16="http://schemas.microsoft.com/office/drawing/2014/main" id="{97E99665-1335-1BC3-77E4-BF7970590D26}"/>
              </a:ext>
            </a:extLst>
          </p:cNvPr>
          <p:cNvSpPr>
            <a:spLocks noChangeAspect="1"/>
          </p:cNvSpPr>
          <p:nvPr/>
        </p:nvSpPr>
        <p:spPr>
          <a:xfrm>
            <a:off x="3574118" y="2588741"/>
            <a:ext cx="1440160" cy="1451347"/>
          </a:xfrm>
          <a:custGeom>
            <a:avLst/>
            <a:gdLst>
              <a:gd name="connsiteX0" fmla="*/ 688058 w 1250284"/>
              <a:gd name="connsiteY0" fmla="*/ 0 h 1419727"/>
              <a:gd name="connsiteX1" fmla="*/ 907884 w 1250284"/>
              <a:gd name="connsiteY1" fmla="*/ 222585 h 1419727"/>
              <a:gd name="connsiteX2" fmla="*/ 890609 w 1250284"/>
              <a:gd name="connsiteY2" fmla="*/ 309225 h 1419727"/>
              <a:gd name="connsiteX3" fmla="*/ 870836 w 1250284"/>
              <a:gd name="connsiteY3" fmla="*/ 338920 h 1419727"/>
              <a:gd name="connsiteX4" fmla="*/ 1250284 w 1250284"/>
              <a:gd name="connsiteY4" fmla="*/ 338920 h 1419727"/>
              <a:gd name="connsiteX5" fmla="*/ 1250284 w 1250284"/>
              <a:gd name="connsiteY5" fmla="*/ 1419727 h 1419727"/>
              <a:gd name="connsiteX6" fmla="*/ 0 w 1250284"/>
              <a:gd name="connsiteY6" fmla="*/ 1419727 h 1419727"/>
              <a:gd name="connsiteX7" fmla="*/ 0 w 1250284"/>
              <a:gd name="connsiteY7" fmla="*/ 1045844 h 1419727"/>
              <a:gd name="connsiteX8" fmla="*/ 28539 w 1250284"/>
              <a:gd name="connsiteY8" fmla="*/ 1054548 h 1419727"/>
              <a:gd name="connsiteX9" fmla="*/ 72690 w 1250284"/>
              <a:gd name="connsiteY9" fmla="*/ 1058921 h 1419727"/>
              <a:gd name="connsiteX10" fmla="*/ 291765 w 1250284"/>
              <a:gd name="connsiteY10" fmla="*/ 843665 h 1419727"/>
              <a:gd name="connsiteX11" fmla="*/ 72690 w 1250284"/>
              <a:gd name="connsiteY11" fmla="*/ 628409 h 1419727"/>
              <a:gd name="connsiteX12" fmla="*/ 28539 w 1250284"/>
              <a:gd name="connsiteY12" fmla="*/ 632782 h 1419727"/>
              <a:gd name="connsiteX13" fmla="*/ 0 w 1250284"/>
              <a:gd name="connsiteY13" fmla="*/ 641487 h 1419727"/>
              <a:gd name="connsiteX14" fmla="*/ 0 w 1250284"/>
              <a:gd name="connsiteY14" fmla="*/ 338920 h 1419727"/>
              <a:gd name="connsiteX15" fmla="*/ 505280 w 1250284"/>
              <a:gd name="connsiteY15" fmla="*/ 338920 h 1419727"/>
              <a:gd name="connsiteX16" fmla="*/ 485507 w 1250284"/>
              <a:gd name="connsiteY16" fmla="*/ 309225 h 1419727"/>
              <a:gd name="connsiteX17" fmla="*/ 468232 w 1250284"/>
              <a:gd name="connsiteY17" fmla="*/ 222585 h 1419727"/>
              <a:gd name="connsiteX18" fmla="*/ 688058 w 1250284"/>
              <a:gd name="connsiteY18" fmla="*/ 0 h 141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50284" h="1419727">
                <a:moveTo>
                  <a:pt x="688058" y="0"/>
                </a:moveTo>
                <a:cubicBezTo>
                  <a:pt x="809465" y="0"/>
                  <a:pt x="907884" y="99655"/>
                  <a:pt x="907884" y="222585"/>
                </a:cubicBezTo>
                <a:cubicBezTo>
                  <a:pt x="907884" y="253317"/>
                  <a:pt x="901733" y="282595"/>
                  <a:pt x="890609" y="309225"/>
                </a:cubicBezTo>
                <a:lnTo>
                  <a:pt x="870836" y="338920"/>
                </a:lnTo>
                <a:lnTo>
                  <a:pt x="1250284" y="338920"/>
                </a:lnTo>
                <a:lnTo>
                  <a:pt x="1250284" y="1419727"/>
                </a:lnTo>
                <a:lnTo>
                  <a:pt x="0" y="1419727"/>
                </a:lnTo>
                <a:lnTo>
                  <a:pt x="0" y="1045844"/>
                </a:lnTo>
                <a:lnTo>
                  <a:pt x="28539" y="1054548"/>
                </a:lnTo>
                <a:cubicBezTo>
                  <a:pt x="42800" y="1057416"/>
                  <a:pt x="57566" y="1058921"/>
                  <a:pt x="72690" y="1058921"/>
                </a:cubicBezTo>
                <a:cubicBezTo>
                  <a:pt x="193682" y="1058921"/>
                  <a:pt x="291765" y="962548"/>
                  <a:pt x="291765" y="843665"/>
                </a:cubicBezTo>
                <a:cubicBezTo>
                  <a:pt x="291765" y="724782"/>
                  <a:pt x="193682" y="628409"/>
                  <a:pt x="72690" y="628409"/>
                </a:cubicBezTo>
                <a:cubicBezTo>
                  <a:pt x="57566" y="628409"/>
                  <a:pt x="42800" y="629915"/>
                  <a:pt x="28539" y="632782"/>
                </a:cubicBezTo>
                <a:lnTo>
                  <a:pt x="0" y="641487"/>
                </a:lnTo>
                <a:lnTo>
                  <a:pt x="0" y="338920"/>
                </a:lnTo>
                <a:lnTo>
                  <a:pt x="505280" y="338920"/>
                </a:lnTo>
                <a:lnTo>
                  <a:pt x="485507" y="309225"/>
                </a:lnTo>
                <a:cubicBezTo>
                  <a:pt x="474383" y="282595"/>
                  <a:pt x="468232" y="253317"/>
                  <a:pt x="468232" y="222585"/>
                </a:cubicBezTo>
                <a:cubicBezTo>
                  <a:pt x="468232" y="99655"/>
                  <a:pt x="566651" y="0"/>
                  <a:pt x="688058" y="0"/>
                </a:cubicBez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40577" b="40577"/>
            </a:stretch>
          </a:blipFill>
          <a:ln w="12700">
            <a:solidFill>
              <a:srgbClr val="0051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feld 18">
            <a:extLst>
              <a:ext uri="{FF2B5EF4-FFF2-40B4-BE49-F238E27FC236}">
                <a16:creationId xmlns:a16="http://schemas.microsoft.com/office/drawing/2014/main" id="{7C3D6EDC-7835-A2B9-9376-C7C78B84C255}"/>
              </a:ext>
            </a:extLst>
          </p:cNvPr>
          <p:cNvSpPr txBox="1"/>
          <p:nvPr/>
        </p:nvSpPr>
        <p:spPr>
          <a:xfrm>
            <a:off x="5515546" y="2969375"/>
            <a:ext cx="102971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FAPESP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Funding of workshops and mobility; joint individual projects; Funding of Coordinated Programmes: International Research Training Groups, Research Units, Collaborative Research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Centers</a:t>
            </a:r>
            <a:br>
              <a:rPr lang="en-GB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529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Submissions possible at any time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F0C6E200-D466-E1D6-69E8-875327FC50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304824"/>
              </p:ext>
            </p:extLst>
          </p:nvPr>
        </p:nvGraphicFramePr>
        <p:xfrm>
          <a:off x="5227514" y="5654675"/>
          <a:ext cx="10585176" cy="4680520"/>
        </p:xfrm>
        <a:graphic>
          <a:graphicData uri="http://schemas.openxmlformats.org/drawingml/2006/table">
            <a:tbl>
              <a:tblPr firstRow="1" bandRow="1"/>
              <a:tblGrid>
                <a:gridCol w="2291785">
                  <a:extLst>
                    <a:ext uri="{9D8B030D-6E8A-4147-A177-3AD203B41FA5}">
                      <a16:colId xmlns:a16="http://schemas.microsoft.com/office/drawing/2014/main" val="3359212091"/>
                    </a:ext>
                  </a:extLst>
                </a:gridCol>
                <a:gridCol w="6403182">
                  <a:extLst>
                    <a:ext uri="{9D8B030D-6E8A-4147-A177-3AD203B41FA5}">
                      <a16:colId xmlns:a16="http://schemas.microsoft.com/office/drawing/2014/main" val="3074278356"/>
                    </a:ext>
                  </a:extLst>
                </a:gridCol>
                <a:gridCol w="1890209">
                  <a:extLst>
                    <a:ext uri="{9D8B030D-6E8A-4147-A177-3AD203B41FA5}">
                      <a16:colId xmlns:a16="http://schemas.microsoft.com/office/drawing/2014/main" val="1594078763"/>
                    </a:ext>
                  </a:extLst>
                </a:gridCol>
              </a:tblGrid>
              <a:tr h="41572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de-DE" sz="1200" b="0" baseline="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Cooperation</a:t>
                      </a:r>
                      <a:endParaRPr lang="de-DE" sz="12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19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de-DE" sz="1200" b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Funding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19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de-DE" sz="1200" b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Duration</a:t>
                      </a:r>
                      <a:endParaRPr lang="de-DE" sz="17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1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507358"/>
                  </a:ext>
                </a:extLst>
              </a:tr>
              <a:tr h="1197266">
                <a:tc row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b="0" dirty="0">
                          <a:solidFill>
                            <a:srgbClr val="00519D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No or few contact with foreign partner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00519D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Initiation of International Cooperation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Preparatory and cooperative visits, bilateral events such as workshops, etc.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de-DE" sz="16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de-DE" sz="1600" b="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up</a:t>
                      </a:r>
                      <a:r>
                        <a:rPr lang="de-DE" sz="1600" b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600" b="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to</a:t>
                      </a:r>
                      <a:r>
                        <a:rPr lang="de-DE" sz="1600" b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3 m.</a:t>
                      </a:r>
                      <a:br>
                        <a:rPr lang="de-DE" sz="1600" b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de-DE" sz="1600" b="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within</a:t>
                      </a:r>
                      <a:r>
                        <a:rPr lang="de-DE" sz="1600" b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12 m.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2408420"/>
                  </a:ext>
                </a:extLst>
              </a:tr>
              <a:tr h="1853299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00519D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Bilateral collaborative projects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Personnel, instrumentation, consumables, travel budget, guest scientists, budget for publication on the German side for up to 3 years (renewable), module: Mercator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16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b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up to 3 year</a:t>
                      </a:r>
                      <a:br>
                        <a:rPr lang="en-US" sz="1600" b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b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(renewable)</a:t>
                      </a:r>
                    </a:p>
                    <a:p>
                      <a:pPr algn="ctr"/>
                      <a:endParaRPr lang="de-DE" sz="12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20528"/>
                  </a:ext>
                </a:extLst>
              </a:tr>
              <a:tr h="121423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800" b="0" kern="1200" dirty="0">
                          <a:solidFill>
                            <a:srgbClr val="00519D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International Research Training Groups </a:t>
                      </a:r>
                    </a:p>
                    <a:p>
                      <a:pPr algn="ctr"/>
                      <a:r>
                        <a:rPr lang="en-US" sz="1800" b="0" kern="1200" dirty="0">
                          <a:solidFill>
                            <a:srgbClr val="00519D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Research Units</a:t>
                      </a:r>
                    </a:p>
                    <a:p>
                      <a:pPr algn="ctr"/>
                      <a:r>
                        <a:rPr lang="en-US" sz="1800" b="0" kern="1200" dirty="0">
                          <a:solidFill>
                            <a:srgbClr val="00519D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Collaborative Research Centers</a:t>
                      </a:r>
                      <a:endParaRPr lang="de-DE" sz="1800" b="0" kern="1200" dirty="0">
                        <a:solidFill>
                          <a:srgbClr val="00519D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b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5 + 4 years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 x 3 years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 x 4 years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02299"/>
                  </a:ext>
                </a:extLst>
              </a:tr>
            </a:tbl>
          </a:graphicData>
        </a:graphic>
      </p:graphicFrame>
      <p:sp>
        <p:nvSpPr>
          <p:cNvPr id="10" name="Textfeld 14">
            <a:extLst>
              <a:ext uri="{FF2B5EF4-FFF2-40B4-BE49-F238E27FC236}">
                <a16:creationId xmlns:a16="http://schemas.microsoft.com/office/drawing/2014/main" id="{13532D74-2F4C-A154-49ED-02431595C666}"/>
              </a:ext>
            </a:extLst>
          </p:cNvPr>
          <p:cNvSpPr txBox="1"/>
          <p:nvPr/>
        </p:nvSpPr>
        <p:spPr>
          <a:xfrm>
            <a:off x="5371530" y="8666537"/>
            <a:ext cx="20162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519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Excellent cooperation with a group of foreign partners for several years</a:t>
            </a:r>
          </a:p>
        </p:txBody>
      </p:sp>
      <p:sp>
        <p:nvSpPr>
          <p:cNvPr id="11" name="Pfeil: nach unten 4">
            <a:extLst>
              <a:ext uri="{FF2B5EF4-FFF2-40B4-BE49-F238E27FC236}">
                <a16:creationId xmlns:a16="http://schemas.microsoft.com/office/drawing/2014/main" id="{B0A8738B-6617-D299-7218-5D8F255F5BAE}"/>
              </a:ext>
            </a:extLst>
          </p:cNvPr>
          <p:cNvSpPr/>
          <p:nvPr/>
        </p:nvSpPr>
        <p:spPr>
          <a:xfrm>
            <a:off x="6101816" y="6873134"/>
            <a:ext cx="444500" cy="1420249"/>
          </a:xfrm>
          <a:prstGeom prst="downArrow">
            <a:avLst/>
          </a:prstGeom>
          <a:solidFill>
            <a:srgbClr val="00519D"/>
          </a:solidFill>
          <a:ln>
            <a:solidFill>
              <a:srgbClr val="00519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7992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BF1C61-655B-B4EF-1C57-518F88345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042" y="686123"/>
            <a:ext cx="8712968" cy="1008112"/>
          </a:xfrm>
        </p:spPr>
        <p:txBody>
          <a:bodyPr/>
          <a:lstStyle/>
          <a:p>
            <a:r>
              <a:rPr lang="pt-BR" dirty="0"/>
              <a:t>German </a:t>
            </a:r>
            <a:r>
              <a:rPr lang="pt-BR" dirty="0" err="1"/>
              <a:t>Funding</a:t>
            </a:r>
            <a:r>
              <a:rPr lang="pt-BR" dirty="0"/>
              <a:t> </a:t>
            </a:r>
            <a:r>
              <a:rPr lang="pt-BR" dirty="0" err="1"/>
              <a:t>Programmes</a:t>
            </a:r>
            <a:r>
              <a:rPr lang="pt-BR" dirty="0"/>
              <a:t> 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C963EA-41FE-B380-4393-2BCD5091B4F7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9526" algn="r">
              <a:spcBef>
                <a:spcPts val="23"/>
              </a:spcBef>
            </a:pPr>
            <a:fld id="{3EFE4D87-43FD-5F43-8F9B-811A4F06044B}" type="datetime1">
              <a:rPr lang="de-DE" spc="-8" smtClean="0"/>
              <a:t>10.09.2024</a:t>
            </a:fld>
            <a:endParaRPr lang="de-DE" spc="-8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9666035-312C-2C12-0F84-9C1290EAF3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E56AF-9388-3F41-A70A-CB2C82B4B167}" type="slidenum">
              <a:rPr lang="de-DE" smtClean="0"/>
              <a:pPr/>
              <a:t>16</a:t>
            </a:fld>
            <a:endParaRPr lang="de-DE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DB9B76A-CFAB-A01F-5BCB-C6C0BCE73A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049" b="29624"/>
          <a:stretch/>
        </p:blipFill>
        <p:spPr>
          <a:xfrm>
            <a:off x="17038121" y="9311064"/>
            <a:ext cx="2802218" cy="1186087"/>
          </a:xfrm>
          <a:prstGeom prst="rect">
            <a:avLst/>
          </a:prstGeom>
        </p:spPr>
      </p:pic>
      <p:pic>
        <p:nvPicPr>
          <p:cNvPr id="14" name="object 2">
            <a:extLst>
              <a:ext uri="{FF2B5EF4-FFF2-40B4-BE49-F238E27FC236}">
                <a16:creationId xmlns:a16="http://schemas.microsoft.com/office/drawing/2014/main" id="{C1E9EAE7-2E41-F678-DBF6-91B903674C0D}"/>
              </a:ext>
            </a:extLst>
          </p:cNvPr>
          <p:cNvPicPr/>
          <p:nvPr/>
        </p:nvPicPr>
        <p:blipFill rotWithShape="1">
          <a:blip r:embed="rId3"/>
          <a:srcRect l="1" r="-546"/>
          <a:stretch/>
        </p:blipFill>
        <p:spPr>
          <a:xfrm>
            <a:off x="7928100" y="9176016"/>
            <a:ext cx="4247900" cy="728091"/>
          </a:xfrm>
          <a:prstGeom prst="rect">
            <a:avLst/>
          </a:prstGeom>
        </p:spPr>
      </p:pic>
      <p:sp>
        <p:nvSpPr>
          <p:cNvPr id="15" name="object 3">
            <a:extLst>
              <a:ext uri="{FF2B5EF4-FFF2-40B4-BE49-F238E27FC236}">
                <a16:creationId xmlns:a16="http://schemas.microsoft.com/office/drawing/2014/main" id="{15DEC05E-D150-671B-6D28-EA222AD74681}"/>
              </a:ext>
            </a:extLst>
          </p:cNvPr>
          <p:cNvSpPr txBox="1"/>
          <p:nvPr/>
        </p:nvSpPr>
        <p:spPr>
          <a:xfrm>
            <a:off x="1843138" y="2879956"/>
            <a:ext cx="9023232" cy="422359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95275" marR="3810" indent="-285750">
              <a:spcBef>
                <a:spcPts val="75"/>
              </a:spcBef>
              <a:buClr>
                <a:srgbClr val="00529E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Funding for two years</a:t>
            </a:r>
          </a:p>
          <a:p>
            <a:pPr marL="295275" marR="3810" indent="-285750">
              <a:spcBef>
                <a:spcPts val="75"/>
              </a:spcBef>
              <a:buClr>
                <a:srgbClr val="00529E"/>
              </a:buClr>
              <a:buFont typeface="Arial" panose="020B0604020202020204" pitchFamily="34" charset="0"/>
              <a:buChar char="•"/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95275" marR="3810" indent="-285750">
              <a:spcBef>
                <a:spcPts val="75"/>
              </a:spcBef>
              <a:buClr>
                <a:srgbClr val="00529E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Abroad (fellowship) or in Germany (own position)</a:t>
            </a:r>
          </a:p>
          <a:p>
            <a:pPr marL="295275" marR="3810" indent="-285750">
              <a:spcBef>
                <a:spcPts val="75"/>
              </a:spcBef>
              <a:buClr>
                <a:srgbClr val="00529E"/>
              </a:buClr>
              <a:buFont typeface="Arial" panose="020B0604020202020204" pitchFamily="34" charset="0"/>
              <a:buChar char="•"/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95275" marR="3810" indent="-285750">
              <a:spcBef>
                <a:spcPts val="75"/>
              </a:spcBef>
              <a:buClr>
                <a:srgbClr val="00529E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Allowance for direct project costs</a:t>
            </a:r>
          </a:p>
          <a:p>
            <a:pPr marL="295275" marR="3810" indent="-285750">
              <a:spcBef>
                <a:spcPts val="75"/>
              </a:spcBef>
              <a:buClr>
                <a:srgbClr val="006BB3"/>
              </a:buClr>
              <a:buFont typeface="Arial" panose="020B0604020202020204" pitchFamily="34" charset="0"/>
              <a:buChar char="•"/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9525" marR="3810">
              <a:spcBef>
                <a:spcPts val="75"/>
              </a:spcBef>
              <a:buClr>
                <a:srgbClr val="006BB3"/>
              </a:buClr>
            </a:pPr>
            <a:r>
              <a:rPr lang="en-US" sz="2800" b="1" dirty="0">
                <a:solidFill>
                  <a:srgbClr val="00529E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Application: 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 acceptance letter from a university is necessary.</a:t>
            </a:r>
          </a:p>
          <a:p>
            <a:pPr marL="9525" marR="3810">
              <a:spcBef>
                <a:spcPts val="75"/>
              </a:spcBef>
              <a:buClr>
                <a:srgbClr val="006BB3"/>
              </a:buClr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92CA80C4-D4CE-0913-340D-C489C9D21A92}"/>
              </a:ext>
            </a:extLst>
          </p:cNvPr>
          <p:cNvSpPr txBox="1">
            <a:spLocks/>
          </p:cNvSpPr>
          <p:nvPr/>
        </p:nvSpPr>
        <p:spPr>
          <a:xfrm>
            <a:off x="1843138" y="2020704"/>
            <a:ext cx="7963442" cy="63976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0" tIns="0" rIns="0" bIns="0" rtlCol="0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538163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808038" indent="-269875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076325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1076325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3600" b="1" dirty="0">
                <a:highlight>
                  <a:srgbClr val="FFFFFF"/>
                </a:highlight>
              </a:rPr>
              <a:t>Walter-Benjamin </a:t>
            </a:r>
            <a:r>
              <a:rPr lang="en-US" sz="3600" b="1" dirty="0" err="1">
                <a:highlight>
                  <a:srgbClr val="FFFFFF"/>
                </a:highlight>
              </a:rPr>
              <a:t>Programm</a:t>
            </a:r>
            <a:endParaRPr lang="pt-BR" sz="3600" dirty="0">
              <a:highlight>
                <a:srgbClr val="FFFFFF"/>
              </a:highlight>
            </a:endParaRPr>
          </a:p>
        </p:txBody>
      </p:sp>
      <p:sp>
        <p:nvSpPr>
          <p:cNvPr id="3" name="object 9">
            <a:extLst>
              <a:ext uri="{FF2B5EF4-FFF2-40B4-BE49-F238E27FC236}">
                <a16:creationId xmlns:a16="http://schemas.microsoft.com/office/drawing/2014/main" id="{D63FA01F-1352-57F3-D091-074059774210}"/>
              </a:ext>
            </a:extLst>
          </p:cNvPr>
          <p:cNvSpPr txBox="1"/>
          <p:nvPr/>
        </p:nvSpPr>
        <p:spPr>
          <a:xfrm>
            <a:off x="1821399" y="7252000"/>
            <a:ext cx="17425936" cy="130228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r>
              <a:rPr lang="en-US" sz="2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ptos" panose="020B0004020202020204" pitchFamily="34" charset="0"/>
              </a:rPr>
              <a:t>Further Information:</a:t>
            </a:r>
          </a:p>
          <a:p>
            <a:endParaRPr lang="pt-BR" sz="2800" dirty="0">
              <a:effectLst/>
              <a:latin typeface="Verdana" panose="020B0604030504040204" pitchFamily="34" charset="0"/>
              <a:ea typeface="Verdana" panose="020B0604030504040204" pitchFamily="34" charset="0"/>
              <a:cs typeface="Aptos" panose="020B0004020202020204" pitchFamily="34" charset="0"/>
            </a:endParaRPr>
          </a:p>
          <a:p>
            <a:r>
              <a:rPr lang="de-DE" sz="2800" u="sng" dirty="0">
                <a:solidFill>
                  <a:srgbClr val="46788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ptos" panose="020B0004020202020204" pitchFamily="34" charset="0"/>
                <a:hlinkClick r:id="rId4"/>
              </a:rPr>
              <a:t>www.dfg.de/en/research-funding/funding-opportunities/programmes/individual/walter-benjamin</a:t>
            </a:r>
            <a:endParaRPr lang="pt-BR" sz="2800" dirty="0">
              <a:effectLst/>
              <a:latin typeface="Verdana" panose="020B0604030504040204" pitchFamily="34" charset="0"/>
              <a:ea typeface="Verdana" panose="020B060403050404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783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BF1C61-655B-B4EF-1C57-518F88345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042" y="686123"/>
            <a:ext cx="8712968" cy="1008112"/>
          </a:xfrm>
        </p:spPr>
        <p:txBody>
          <a:bodyPr/>
          <a:lstStyle/>
          <a:p>
            <a:r>
              <a:rPr lang="pt-BR" dirty="0"/>
              <a:t>German </a:t>
            </a:r>
            <a:r>
              <a:rPr lang="pt-BR" dirty="0" err="1"/>
              <a:t>Funding</a:t>
            </a:r>
            <a:r>
              <a:rPr lang="pt-BR" dirty="0"/>
              <a:t> </a:t>
            </a:r>
            <a:r>
              <a:rPr lang="pt-BR" dirty="0" err="1"/>
              <a:t>Programmes</a:t>
            </a:r>
            <a:r>
              <a:rPr lang="pt-BR" dirty="0"/>
              <a:t> 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C963EA-41FE-B380-4393-2BCD5091B4F7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9526" algn="r">
              <a:spcBef>
                <a:spcPts val="23"/>
              </a:spcBef>
            </a:pPr>
            <a:fld id="{3EFE4D87-43FD-5F43-8F9B-811A4F06044B}" type="datetime1">
              <a:rPr lang="de-DE" spc="-8" smtClean="0"/>
              <a:t>10.09.2024</a:t>
            </a:fld>
            <a:endParaRPr lang="de-DE" spc="-8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9666035-312C-2C12-0F84-9C1290EAF3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E56AF-9388-3F41-A70A-CB2C82B4B167}" type="slidenum">
              <a:rPr lang="de-DE" smtClean="0"/>
              <a:pPr/>
              <a:t>17</a:t>
            </a:fld>
            <a:endParaRPr lang="de-DE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DB9B76A-CFAB-A01F-5BCB-C6C0BCE73A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049" b="29624"/>
          <a:stretch/>
        </p:blipFill>
        <p:spPr>
          <a:xfrm>
            <a:off x="17038121" y="9311064"/>
            <a:ext cx="2802218" cy="1186087"/>
          </a:xfrm>
          <a:prstGeom prst="rect">
            <a:avLst/>
          </a:prstGeom>
        </p:spPr>
      </p:pic>
      <p:pic>
        <p:nvPicPr>
          <p:cNvPr id="14" name="object 2">
            <a:extLst>
              <a:ext uri="{FF2B5EF4-FFF2-40B4-BE49-F238E27FC236}">
                <a16:creationId xmlns:a16="http://schemas.microsoft.com/office/drawing/2014/main" id="{C1E9EAE7-2E41-F678-DBF6-91B903674C0D}"/>
              </a:ext>
            </a:extLst>
          </p:cNvPr>
          <p:cNvPicPr/>
          <p:nvPr/>
        </p:nvPicPr>
        <p:blipFill rotWithShape="1">
          <a:blip r:embed="rId3"/>
          <a:srcRect l="1" r="-546"/>
          <a:stretch/>
        </p:blipFill>
        <p:spPr>
          <a:xfrm>
            <a:off x="7928100" y="9176016"/>
            <a:ext cx="4247900" cy="728091"/>
          </a:xfrm>
          <a:prstGeom prst="rect">
            <a:avLst/>
          </a:prstGeom>
        </p:spPr>
      </p:pic>
      <p:sp>
        <p:nvSpPr>
          <p:cNvPr id="15" name="object 3">
            <a:extLst>
              <a:ext uri="{FF2B5EF4-FFF2-40B4-BE49-F238E27FC236}">
                <a16:creationId xmlns:a16="http://schemas.microsoft.com/office/drawing/2014/main" id="{15DEC05E-D150-671B-6D28-EA222AD74681}"/>
              </a:ext>
            </a:extLst>
          </p:cNvPr>
          <p:cNvSpPr txBox="1"/>
          <p:nvPr/>
        </p:nvSpPr>
        <p:spPr>
          <a:xfrm>
            <a:off x="1915146" y="3113193"/>
            <a:ext cx="9023232" cy="422359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95275" marR="3810" indent="-285750">
              <a:spcBef>
                <a:spcPts val="75"/>
              </a:spcBef>
              <a:buClr>
                <a:srgbClr val="00529E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Funding for three years</a:t>
            </a:r>
          </a:p>
          <a:p>
            <a:pPr marL="295275" marR="3810" indent="-285750">
              <a:spcBef>
                <a:spcPts val="75"/>
              </a:spcBef>
              <a:buClr>
                <a:srgbClr val="00529E"/>
              </a:buClr>
              <a:buFont typeface="Arial" panose="020B0604020202020204" pitchFamily="34" charset="0"/>
              <a:buChar char="•"/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95275" marR="3810" indent="-285750">
              <a:spcBef>
                <a:spcPts val="75"/>
              </a:spcBef>
              <a:buClr>
                <a:srgbClr val="00529E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Salaried position</a:t>
            </a:r>
          </a:p>
          <a:p>
            <a:pPr marL="295275" marR="3810" indent="-285750">
              <a:spcBef>
                <a:spcPts val="75"/>
              </a:spcBef>
              <a:buClr>
                <a:srgbClr val="00529E"/>
              </a:buClr>
              <a:buFont typeface="Arial" panose="020B0604020202020204" pitchFamily="34" charset="0"/>
              <a:buChar char="•"/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95275" marR="3810" indent="-285750">
              <a:spcBef>
                <a:spcPts val="75"/>
              </a:spcBef>
              <a:buClr>
                <a:srgbClr val="00529E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Project funds for: instrumentation; personnel; travel costs etc.</a:t>
            </a:r>
          </a:p>
          <a:p>
            <a:pPr marL="9525" marR="3810">
              <a:spcBef>
                <a:spcPts val="75"/>
              </a:spcBef>
              <a:buClr>
                <a:srgbClr val="006BB3"/>
              </a:buClr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9525" marR="3810">
              <a:spcBef>
                <a:spcPts val="75"/>
              </a:spcBef>
              <a:buClr>
                <a:srgbClr val="006BB3"/>
              </a:buClr>
            </a:pPr>
            <a:r>
              <a:rPr lang="en-US" sz="2800" b="1" dirty="0">
                <a:solidFill>
                  <a:srgbClr val="00529E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Application: 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 acceptance letter from a university is necessary.</a:t>
            </a:r>
          </a:p>
          <a:p>
            <a:pPr marL="9525" marR="3810">
              <a:spcBef>
                <a:spcPts val="75"/>
              </a:spcBef>
              <a:buClr>
                <a:srgbClr val="006BB3"/>
              </a:buClr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92CA80C4-D4CE-0913-340D-C489C9D21A92}"/>
              </a:ext>
            </a:extLst>
          </p:cNvPr>
          <p:cNvSpPr txBox="1">
            <a:spLocks/>
          </p:cNvSpPr>
          <p:nvPr/>
        </p:nvSpPr>
        <p:spPr>
          <a:xfrm>
            <a:off x="1915146" y="2253941"/>
            <a:ext cx="15285998" cy="63976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0" tIns="0" rIns="0" bIns="0" rtlCol="0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538163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808038" indent="-269875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076325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1076325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3600" b="1" dirty="0">
                <a:highlight>
                  <a:srgbClr val="FFFFFF"/>
                </a:highlight>
              </a:rPr>
              <a:t>Temporary position for principal investigators in Germany</a:t>
            </a: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89F1D48F-09A4-75D5-9B93-99F411F7083E}"/>
              </a:ext>
            </a:extLst>
          </p:cNvPr>
          <p:cNvSpPr txBox="1"/>
          <p:nvPr/>
        </p:nvSpPr>
        <p:spPr>
          <a:xfrm>
            <a:off x="1915146" y="7336785"/>
            <a:ext cx="11593288" cy="87139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r>
              <a:rPr lang="en-US" sz="2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ptos" panose="020B0004020202020204" pitchFamily="34" charset="0"/>
              </a:rPr>
              <a:t>Further Information:</a:t>
            </a:r>
            <a:endParaRPr lang="pt-BR" sz="2800" dirty="0">
              <a:effectLst/>
              <a:latin typeface="Verdana" panose="020B0604030504040204" pitchFamily="34" charset="0"/>
              <a:ea typeface="Verdana" panose="020B0604030504040204" pitchFamily="34" charset="0"/>
              <a:cs typeface="Aptos" panose="020B0004020202020204" pitchFamily="34" charset="0"/>
            </a:endParaRPr>
          </a:p>
          <a:p>
            <a:r>
              <a:rPr lang="en-US" sz="2800" u="sng" dirty="0">
                <a:solidFill>
                  <a:srgbClr val="46788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ptos" panose="020B0004020202020204" pitchFamily="34" charset="0"/>
                <a:hlinkClick r:id="rId4"/>
              </a:rPr>
              <a:t>https://www.dfg.de/de/formulare-50-02-246732</a:t>
            </a:r>
            <a:endParaRPr lang="pt-BR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377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BF1C61-655B-B4EF-1C57-518F88345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042" y="686123"/>
            <a:ext cx="8712968" cy="1008112"/>
          </a:xfrm>
        </p:spPr>
        <p:txBody>
          <a:bodyPr/>
          <a:lstStyle/>
          <a:p>
            <a:r>
              <a:rPr lang="pt-BR" dirty="0"/>
              <a:t>German </a:t>
            </a:r>
            <a:r>
              <a:rPr lang="pt-BR" dirty="0" err="1"/>
              <a:t>Funding</a:t>
            </a:r>
            <a:r>
              <a:rPr lang="pt-BR" dirty="0"/>
              <a:t> </a:t>
            </a:r>
            <a:r>
              <a:rPr lang="pt-BR" dirty="0" err="1"/>
              <a:t>Programmes</a:t>
            </a:r>
            <a:r>
              <a:rPr lang="pt-BR" dirty="0"/>
              <a:t> 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C963EA-41FE-B380-4393-2BCD5091B4F7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9526" algn="r">
              <a:spcBef>
                <a:spcPts val="23"/>
              </a:spcBef>
            </a:pPr>
            <a:fld id="{3EFE4D87-43FD-5F43-8F9B-811A4F06044B}" type="datetime1">
              <a:rPr lang="de-DE" spc="-8" smtClean="0"/>
              <a:t>10.09.2024</a:t>
            </a:fld>
            <a:endParaRPr lang="de-DE" spc="-8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9666035-312C-2C12-0F84-9C1290EAF3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E56AF-9388-3F41-A70A-CB2C82B4B167}" type="slidenum">
              <a:rPr lang="de-DE" smtClean="0"/>
              <a:pPr/>
              <a:t>18</a:t>
            </a:fld>
            <a:endParaRPr lang="de-DE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DB9B76A-CFAB-A01F-5BCB-C6C0BCE73A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049" b="29624"/>
          <a:stretch/>
        </p:blipFill>
        <p:spPr>
          <a:xfrm>
            <a:off x="17038121" y="9311064"/>
            <a:ext cx="2802218" cy="1186087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72A7AB9C-0B1D-43AC-8868-90D01B061C7C}"/>
              </a:ext>
            </a:extLst>
          </p:cNvPr>
          <p:cNvSpPr/>
          <p:nvPr/>
        </p:nvSpPr>
        <p:spPr>
          <a:xfrm>
            <a:off x="7279742" y="3710459"/>
            <a:ext cx="5544616" cy="3888431"/>
          </a:xfrm>
          <a:prstGeom prst="roundRect">
            <a:avLst/>
          </a:prstGeom>
          <a:blipFill dpi="0" rotWithShape="1">
            <a:blip r:embed="rId3"/>
            <a:srcRect/>
            <a:stretch>
              <a:fillRect l="8864" t="28119" r="8864" b="28119"/>
            </a:stretch>
          </a:blipFill>
          <a:ln>
            <a:solidFill>
              <a:srgbClr val="158F3E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742F50FB-1FE0-24B7-5D92-9BEE399577DE}"/>
              </a:ext>
            </a:extLst>
          </p:cNvPr>
          <p:cNvSpPr txBox="1">
            <a:spLocks/>
          </p:cNvSpPr>
          <p:nvPr/>
        </p:nvSpPr>
        <p:spPr>
          <a:xfrm>
            <a:off x="5011490" y="7870904"/>
            <a:ext cx="10081120" cy="144016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0" tIns="0" rIns="0" bIns="0" rtlCol="0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538163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808038" indent="-269875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076325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1076325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highlight>
                  <a:srgbClr val="FFFFFF"/>
                </a:highlight>
              </a:rPr>
              <a:t>Alexander von Humboldt Foundation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</a:rPr>
              <a:t>Fundação Alexander von Humboldt</a:t>
            </a:r>
            <a:endParaRPr lang="pt-BR" sz="3200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03282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BF1C61-655B-B4EF-1C57-518F88345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042" y="686123"/>
            <a:ext cx="8712968" cy="1008112"/>
          </a:xfrm>
        </p:spPr>
        <p:txBody>
          <a:bodyPr/>
          <a:lstStyle/>
          <a:p>
            <a:r>
              <a:rPr lang="pt-BR" dirty="0"/>
              <a:t>German </a:t>
            </a:r>
            <a:r>
              <a:rPr lang="pt-BR" dirty="0" err="1"/>
              <a:t>Funding</a:t>
            </a:r>
            <a:r>
              <a:rPr lang="pt-BR" dirty="0"/>
              <a:t> </a:t>
            </a:r>
            <a:r>
              <a:rPr lang="pt-BR" dirty="0" err="1"/>
              <a:t>Programmes</a:t>
            </a:r>
            <a:r>
              <a:rPr lang="pt-BR" dirty="0"/>
              <a:t> 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C963EA-41FE-B380-4393-2BCD5091B4F7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9526" algn="r">
              <a:spcBef>
                <a:spcPts val="23"/>
              </a:spcBef>
            </a:pPr>
            <a:fld id="{3EFE4D87-43FD-5F43-8F9B-811A4F06044B}" type="datetime1">
              <a:rPr lang="de-DE" spc="-8" smtClean="0"/>
              <a:t>10.09.2024</a:t>
            </a:fld>
            <a:endParaRPr lang="de-DE" spc="-8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9666035-312C-2C12-0F84-9C1290EAF3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E56AF-9388-3F41-A70A-CB2C82B4B167}" type="slidenum">
              <a:rPr lang="de-DE" smtClean="0"/>
              <a:pPr/>
              <a:t>19</a:t>
            </a:fld>
            <a:endParaRPr lang="de-DE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DB9B76A-CFAB-A01F-5BCB-C6C0BCE73A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049" b="29624"/>
          <a:stretch/>
        </p:blipFill>
        <p:spPr>
          <a:xfrm>
            <a:off x="17038121" y="9311064"/>
            <a:ext cx="2802218" cy="1186087"/>
          </a:xfrm>
          <a:prstGeom prst="rect">
            <a:avLst/>
          </a:prstGeom>
        </p:spPr>
      </p:pic>
      <p:sp>
        <p:nvSpPr>
          <p:cNvPr id="15" name="object 3">
            <a:extLst>
              <a:ext uri="{FF2B5EF4-FFF2-40B4-BE49-F238E27FC236}">
                <a16:creationId xmlns:a16="http://schemas.microsoft.com/office/drawing/2014/main" id="{15DEC05E-D150-671B-6D28-EA222AD74681}"/>
              </a:ext>
            </a:extLst>
          </p:cNvPr>
          <p:cNvSpPr txBox="1"/>
          <p:nvPr/>
        </p:nvSpPr>
        <p:spPr>
          <a:xfrm>
            <a:off x="1915146" y="4498196"/>
            <a:ext cx="9023232" cy="422359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95275" marR="3810" indent="-285750">
              <a:spcBef>
                <a:spcPts val="75"/>
              </a:spcBef>
              <a:buClr>
                <a:srgbClr val="158F3E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for Postdoctoral (up to 4 years after doctorate) and Experienced Researchers (up to 12 years after doctorate)</a:t>
            </a:r>
          </a:p>
          <a:p>
            <a:pPr marL="295275" marR="3810" indent="-285750">
              <a:spcBef>
                <a:spcPts val="75"/>
              </a:spcBef>
              <a:buClr>
                <a:srgbClr val="158F3E"/>
              </a:buClr>
              <a:buFont typeface="Arial" panose="020B0604020202020204" pitchFamily="34" charset="0"/>
              <a:buChar char="•"/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95275" marR="3810" indent="-285750">
              <a:spcBef>
                <a:spcPts val="75"/>
              </a:spcBef>
              <a:buClr>
                <a:srgbClr val="158F3E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“Sponsorship of people, not of projects”</a:t>
            </a:r>
          </a:p>
          <a:p>
            <a:pPr marL="295275" marR="3810" indent="-285750">
              <a:spcBef>
                <a:spcPts val="75"/>
              </a:spcBef>
              <a:buClr>
                <a:srgbClr val="158F3E"/>
              </a:buClr>
              <a:buFont typeface="Arial" panose="020B0604020202020204" pitchFamily="34" charset="0"/>
              <a:buChar char="•"/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95275" marR="3810" indent="-285750">
              <a:spcBef>
                <a:spcPts val="75"/>
              </a:spcBef>
              <a:buClr>
                <a:srgbClr val="158F3E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 calls per year (May, November)</a:t>
            </a:r>
          </a:p>
          <a:p>
            <a:pPr marL="295275" marR="3810" indent="-285750">
              <a:spcBef>
                <a:spcPts val="75"/>
              </a:spcBef>
              <a:buClr>
                <a:srgbClr val="158F3E"/>
              </a:buClr>
              <a:buFont typeface="Arial" panose="020B0604020202020204" pitchFamily="34" charset="0"/>
              <a:buChar char="•"/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95275" marR="3810" indent="-285750">
              <a:spcBef>
                <a:spcPts val="75"/>
              </a:spcBef>
              <a:buClr>
                <a:srgbClr val="158F3E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Next </a:t>
            </a:r>
            <a:r>
              <a:rPr lang="en-US" sz="28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deadline: November 30</a:t>
            </a:r>
            <a:r>
              <a:rPr lang="de-DE" sz="3200" baseline="30000" dirty="0" err="1">
                <a:effectLst/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</a:t>
            </a:r>
            <a:r>
              <a:rPr lang="en-US" sz="2800" dirty="0">
                <a:highlight>
                  <a:srgbClr val="FFFFFF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2024</a:t>
            </a:r>
          </a:p>
          <a:p>
            <a:pPr marL="9525" marR="3810">
              <a:spcBef>
                <a:spcPts val="75"/>
              </a:spcBef>
              <a:buClr>
                <a:srgbClr val="006BB3"/>
              </a:buClr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92CA80C4-D4CE-0913-340D-C489C9D21A92}"/>
              </a:ext>
            </a:extLst>
          </p:cNvPr>
          <p:cNvSpPr txBox="1">
            <a:spLocks/>
          </p:cNvSpPr>
          <p:nvPr/>
        </p:nvSpPr>
        <p:spPr>
          <a:xfrm>
            <a:off x="1915146" y="3014429"/>
            <a:ext cx="15285998" cy="63976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0" tIns="0" rIns="0" bIns="0" rtlCol="0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538163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808038" indent="-269875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076325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1076325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3600" b="1" dirty="0">
                <a:highlight>
                  <a:srgbClr val="FFFFFF"/>
                </a:highlight>
              </a:rPr>
              <a:t>CAPES-Humboldt Research Fellowship: </a:t>
            </a:r>
            <a:br>
              <a:rPr lang="en-US" sz="3600" b="1" dirty="0">
                <a:highlight>
                  <a:srgbClr val="FFFFFF"/>
                </a:highlight>
              </a:rPr>
            </a:br>
            <a:r>
              <a:rPr lang="en-US" sz="3600" b="1" dirty="0">
                <a:highlight>
                  <a:srgbClr val="FFFFFF"/>
                </a:highlight>
              </a:rPr>
              <a:t>research stay of 18-24 months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5987F9CC-2454-DFA7-3980-EF5D335AA87D}"/>
              </a:ext>
            </a:extLst>
          </p:cNvPr>
          <p:cNvGrpSpPr/>
          <p:nvPr/>
        </p:nvGrpSpPr>
        <p:grpSpPr>
          <a:xfrm>
            <a:off x="13672752" y="3074506"/>
            <a:ext cx="3528392" cy="5140583"/>
            <a:chOff x="13940482" y="4093173"/>
            <a:chExt cx="2444876" cy="3561987"/>
          </a:xfrm>
        </p:grpSpPr>
        <p:sp>
          <p:nvSpPr>
            <p:cNvPr id="10" name="Rechteck: abgerundete Ecken 9">
              <a:extLst>
                <a:ext uri="{FF2B5EF4-FFF2-40B4-BE49-F238E27FC236}">
                  <a16:creationId xmlns:a16="http://schemas.microsoft.com/office/drawing/2014/main" id="{44D7CEB4-041A-8701-8816-85395606154E}"/>
                </a:ext>
              </a:extLst>
            </p:cNvPr>
            <p:cNvSpPr/>
            <p:nvPr/>
          </p:nvSpPr>
          <p:spPr>
            <a:xfrm>
              <a:off x="13940482" y="4093173"/>
              <a:ext cx="2444876" cy="3561987"/>
            </a:xfrm>
            <a:prstGeom prst="roundRect">
              <a:avLst/>
            </a:prstGeom>
            <a:noFill/>
            <a:ln>
              <a:solidFill>
                <a:srgbClr val="158F3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7628" algn="ctr">
                <a:spcBef>
                  <a:spcPts val="188"/>
                </a:spcBef>
              </a:pPr>
              <a:r>
                <a:rPr lang="en-US" spc="-8" dirty="0">
                  <a:solidFill>
                    <a:srgbClr val="158F3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ource Sans Pro"/>
                </a:rPr>
                <a:t>info@avh.de</a:t>
              </a:r>
              <a:br>
                <a:rPr lang="en-US" spc="-8" dirty="0">
                  <a:solidFill>
                    <a:srgbClr val="158F3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ource Sans Pro"/>
                </a:rPr>
              </a:br>
              <a:r>
                <a:rPr lang="en-US" spc="-8" dirty="0">
                  <a:solidFill>
                    <a:srgbClr val="158F3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ource Sans Pro"/>
                </a:rPr>
                <a:t>X: </a:t>
              </a:r>
              <a:r>
                <a:rPr lang="en-US" spc="-8" dirty="0" err="1">
                  <a:solidFill>
                    <a:srgbClr val="158F3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ource Sans Pro"/>
                </a:rPr>
                <a:t>AvHStiftung</a:t>
              </a:r>
              <a:endParaRPr lang="en-US" spc="-8" dirty="0">
                <a:solidFill>
                  <a:srgbClr val="158F3E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  <a:p>
              <a:pPr marL="67628" algn="ctr">
                <a:spcBef>
                  <a:spcPts val="188"/>
                </a:spcBef>
              </a:pPr>
              <a:r>
                <a:rPr lang="en-US" spc="-8" dirty="0">
                  <a:solidFill>
                    <a:srgbClr val="158F3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ource Sans Pro"/>
                </a:rPr>
                <a:t>YouTube: </a:t>
              </a:r>
              <a:r>
                <a:rPr lang="en-US" spc="-8" dirty="0" err="1">
                  <a:solidFill>
                    <a:srgbClr val="158F3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ource Sans Pro"/>
                </a:rPr>
                <a:t>AvHStiftung</a:t>
              </a:r>
              <a:br>
                <a:rPr lang="en-US" sz="1400" spc="-8" dirty="0">
                  <a:solidFill>
                    <a:srgbClr val="158F3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ource Sans Pro"/>
                </a:rPr>
              </a:br>
              <a:endParaRPr lang="en-US" sz="1600" spc="-8" dirty="0">
                <a:solidFill>
                  <a:srgbClr val="158F3E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  <a:p>
              <a:pPr marL="67628" algn="ctr">
                <a:spcBef>
                  <a:spcPts val="188"/>
                </a:spcBef>
              </a:pPr>
              <a:endParaRPr lang="en-US" sz="1600" spc="-8" dirty="0">
                <a:solidFill>
                  <a:srgbClr val="158F3E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  <a:p>
              <a:pPr marL="67628" algn="ctr">
                <a:spcBef>
                  <a:spcPts val="188"/>
                </a:spcBef>
              </a:pPr>
              <a:endParaRPr lang="en-US" sz="1600" spc="-8" dirty="0">
                <a:solidFill>
                  <a:srgbClr val="158F3E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  <a:p>
              <a:pPr marL="67628" algn="ctr">
                <a:spcBef>
                  <a:spcPts val="188"/>
                </a:spcBef>
              </a:pPr>
              <a:endParaRPr lang="en-US" sz="1600" spc="-8" dirty="0">
                <a:solidFill>
                  <a:srgbClr val="158F3E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  <a:p>
              <a:pPr marL="67628" algn="ctr">
                <a:spcBef>
                  <a:spcPts val="188"/>
                </a:spcBef>
              </a:pPr>
              <a:endParaRPr lang="en-US" sz="1600" spc="-8" dirty="0">
                <a:solidFill>
                  <a:srgbClr val="158F3E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  <a:p>
              <a:pPr marL="67628" algn="ctr">
                <a:spcBef>
                  <a:spcPts val="188"/>
                </a:spcBef>
              </a:pPr>
              <a:endParaRPr lang="en-US" sz="1600" spc="-8" dirty="0">
                <a:solidFill>
                  <a:srgbClr val="158F3E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  <a:p>
              <a:pPr marL="67628" algn="ctr">
                <a:spcBef>
                  <a:spcPts val="188"/>
                </a:spcBef>
              </a:pPr>
              <a:endParaRPr lang="en-US" sz="1600" spc="-8" dirty="0">
                <a:solidFill>
                  <a:srgbClr val="158F3E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  <a:p>
              <a:pPr marL="67628" algn="ctr">
                <a:spcBef>
                  <a:spcPts val="188"/>
                </a:spcBef>
              </a:pPr>
              <a:endParaRPr lang="en-US" sz="1600" spc="-8" dirty="0">
                <a:solidFill>
                  <a:srgbClr val="158F3E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</p:txBody>
        </p:sp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386D8E29-88BE-1388-4EA0-F497ADB17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4396734" y="5571367"/>
              <a:ext cx="1532371" cy="1532371"/>
            </a:xfrm>
            <a:prstGeom prst="rect">
              <a:avLst/>
            </a:prstGeom>
          </p:spPr>
        </p:pic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77C998A5-627E-FFA5-35DF-C651893AE53A}"/>
                </a:ext>
              </a:extLst>
            </p:cNvPr>
            <p:cNvSpPr txBox="1"/>
            <p:nvPr/>
          </p:nvSpPr>
          <p:spPr>
            <a:xfrm>
              <a:off x="14235819" y="7246143"/>
              <a:ext cx="1854200" cy="177275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algn="ctr">
                <a:spcBef>
                  <a:spcPts val="75"/>
                </a:spcBef>
              </a:pPr>
              <a:r>
                <a:rPr lang="pt-BR" sz="1600" spc="-8" dirty="0">
                  <a:solidFill>
                    <a:srgbClr val="158F3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ource Sans Pro"/>
                </a:rPr>
                <a:t>humboldt-foundation.de</a:t>
              </a:r>
              <a:endParaRPr sz="1600" dirty="0">
                <a:solidFill>
                  <a:srgbClr val="158F3E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</p:txBody>
        </p:sp>
      </p:grpSp>
      <p:pic>
        <p:nvPicPr>
          <p:cNvPr id="16" name="object 3">
            <a:extLst>
              <a:ext uri="{FF2B5EF4-FFF2-40B4-BE49-F238E27FC236}">
                <a16:creationId xmlns:a16="http://schemas.microsoft.com/office/drawing/2014/main" id="{CD019279-3F11-CF55-2525-2749D832DB1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71529" y="9287686"/>
            <a:ext cx="2440961" cy="89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3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C92B50-70C0-A80C-20AA-42697E1F1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575" y="470099"/>
            <a:ext cx="10178132" cy="580211"/>
          </a:xfrm>
        </p:spPr>
        <p:txBody>
          <a:bodyPr/>
          <a:lstStyle/>
          <a:p>
            <a:r>
              <a:rPr lang="de-DE" dirty="0">
                <a:latin typeface="Futura Medium" panose="01000000000000000000"/>
                <a:ea typeface="Source Sans Pro" panose="020B0503030403020204" pitchFamily="34" charset="0"/>
              </a:rPr>
              <a:t>DWIH Network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1020DB-F70A-BFBC-A7CB-26B14B06CE40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9526" algn="r">
              <a:spcBef>
                <a:spcPts val="23"/>
              </a:spcBef>
            </a:pPr>
            <a:fld id="{3EFE4D87-43FD-5F43-8F9B-811A4F06044B}" type="datetime1">
              <a:rPr lang="de-DE" spc="-8" smtClean="0">
                <a:latin typeface="Futura" panose="01000000000000000000" pitchFamily="2" charset="0"/>
              </a:rPr>
              <a:t>10.09.2024</a:t>
            </a:fld>
            <a:endParaRPr lang="de-DE" spc="-8" dirty="0">
              <a:latin typeface="Futura" panose="01000000000000000000" pitchFamily="2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22D07E-CEEA-6947-E98C-731B380E8B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E56AF-9388-3F41-A70A-CB2C82B4B167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9E983728-CBF0-FDDC-BC83-5DB4222898CF}"/>
              </a:ext>
            </a:extLst>
          </p:cNvPr>
          <p:cNvSpPr txBox="1">
            <a:spLocks/>
          </p:cNvSpPr>
          <p:nvPr/>
        </p:nvSpPr>
        <p:spPr>
          <a:xfrm>
            <a:off x="863575" y="2918372"/>
            <a:ext cx="18392317" cy="6264695"/>
          </a:xfrm>
          <a:prstGeom prst="rect">
            <a:avLst/>
          </a:prstGeom>
        </p:spPr>
        <p:txBody>
          <a:bodyPr/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de-DE" sz="2400" dirty="0">
              <a:latin typeface="Futura" panose="01000000000000000000" pitchFamily="2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619D5AC-5E67-7DB4-A055-C3BF2E171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057" y="1379607"/>
            <a:ext cx="17885893" cy="7659444"/>
          </a:xfrm>
          <a:prstGeom prst="rect">
            <a:avLst/>
          </a:prstGeom>
        </p:spPr>
      </p:pic>
      <p:sp>
        <p:nvSpPr>
          <p:cNvPr id="8" name="Rechteck 5">
            <a:extLst>
              <a:ext uri="{FF2B5EF4-FFF2-40B4-BE49-F238E27FC236}">
                <a16:creationId xmlns:a16="http://schemas.microsoft.com/office/drawing/2014/main" id="{38DB6087-E5BF-236D-EE89-7CCE34E3B47A}"/>
              </a:ext>
            </a:extLst>
          </p:cNvPr>
          <p:cNvSpPr/>
          <p:nvPr/>
        </p:nvSpPr>
        <p:spPr>
          <a:xfrm>
            <a:off x="11223337" y="5707651"/>
            <a:ext cx="7538670" cy="3331400"/>
          </a:xfrm>
          <a:prstGeom prst="rect">
            <a:avLst/>
          </a:prstGeom>
          <a:solidFill>
            <a:schemeClr val="tx1">
              <a:alpha val="50196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216000" rIns="252000" anchor="ctr" anchorCtr="0"/>
          <a:lstStyle/>
          <a:p>
            <a:pPr marL="475615" marR="0" lvl="0" indent="-177800" algn="l" defTabSz="4572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 typeface="Segoe UI"/>
              <a:buChar char="•"/>
              <a:tabLst>
                <a:tab pos="475615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6</a:t>
            </a:r>
            <a:r>
              <a:rPr kumimoji="0" lang="en-US" sz="24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innovation</a:t>
            </a:r>
            <a:r>
              <a:rPr kumimoji="0" lang="en-US" sz="24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forums</a:t>
            </a:r>
            <a:r>
              <a:rPr kumimoji="0" lang="en-US" sz="24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at</a:t>
            </a:r>
            <a:r>
              <a:rPr kumimoji="0" lang="en-US" sz="24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6</a:t>
            </a:r>
            <a:r>
              <a:rPr kumimoji="0" lang="en-US" sz="24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prominent</a:t>
            </a:r>
            <a:r>
              <a:rPr kumimoji="0" lang="en-US" sz="24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locations</a:t>
            </a:r>
            <a:r>
              <a:rPr kumimoji="0" lang="en-US" sz="24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around the</a:t>
            </a:r>
            <a:r>
              <a:rPr kumimoji="0" lang="en-US" sz="24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world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475615" marR="0" lvl="0" indent="-1778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egoe UI"/>
              <a:buChar char="•"/>
              <a:tabLst>
                <a:tab pos="475615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</a:t>
            </a:r>
            <a:r>
              <a:rPr kumimoji="0" lang="en-US" sz="24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joint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initiative</a:t>
            </a:r>
            <a:r>
              <a:rPr kumimoji="0" lang="en-US" sz="24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led</a:t>
            </a:r>
            <a:r>
              <a:rPr kumimoji="0" lang="en-US" sz="24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by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politics,</a:t>
            </a:r>
            <a:r>
              <a:rPr kumimoji="0" lang="en-US" sz="24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busines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</a:t>
            </a:r>
            <a:r>
              <a:rPr kumimoji="0" lang="en-US" sz="2400" b="0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and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science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475615" marR="0" lvl="0" indent="-1778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egoe UI"/>
              <a:buChar char="•"/>
              <a:tabLst>
                <a:tab pos="475615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Around</a:t>
            </a:r>
            <a:r>
              <a:rPr kumimoji="0" lang="en-US" sz="24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100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supporters</a:t>
            </a:r>
            <a:r>
              <a:rPr kumimoji="0" lang="en-US" sz="24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worldwide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475615" marR="0" lvl="0" indent="-1778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egoe UI"/>
              <a:buChar char="•"/>
              <a:tabLst>
                <a:tab pos="475615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Management</a:t>
            </a:r>
            <a:r>
              <a:rPr kumimoji="0" lang="en-US" sz="24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and</a:t>
            </a:r>
            <a:r>
              <a:rPr kumimoji="0" lang="en-US" sz="24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general</a:t>
            </a:r>
            <a:r>
              <a:rPr kumimoji="0" lang="en-US" sz="24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responsibility</a:t>
            </a:r>
            <a:r>
              <a:rPr kumimoji="0" lang="en-US" sz="2400" b="0" i="0" u="none" strike="noStrike" kern="120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held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by</a:t>
            </a:r>
            <a:r>
              <a:rPr kumimoji="0" lang="en-US" sz="24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the</a:t>
            </a:r>
            <a:r>
              <a:rPr kumimoji="0" lang="en-US" sz="24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DAAD</a:t>
            </a:r>
            <a:r>
              <a:rPr kumimoji="0" lang="en-US" sz="24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in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24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Bonn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A98CCFA-A5A1-85DE-11A5-DC34A17A06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049" b="29624"/>
          <a:stretch/>
        </p:blipFill>
        <p:spPr>
          <a:xfrm>
            <a:off x="16820802" y="9292553"/>
            <a:ext cx="2802218" cy="118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53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BF1C61-655B-B4EF-1C57-518F88345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042" y="686123"/>
            <a:ext cx="8712968" cy="1008112"/>
          </a:xfrm>
        </p:spPr>
        <p:txBody>
          <a:bodyPr/>
          <a:lstStyle/>
          <a:p>
            <a:r>
              <a:rPr lang="pt-BR" dirty="0"/>
              <a:t>German </a:t>
            </a:r>
            <a:r>
              <a:rPr lang="pt-BR" dirty="0" err="1"/>
              <a:t>Funding</a:t>
            </a:r>
            <a:r>
              <a:rPr lang="pt-BR" dirty="0"/>
              <a:t> </a:t>
            </a:r>
            <a:r>
              <a:rPr lang="pt-BR" dirty="0" err="1"/>
              <a:t>Programmes</a:t>
            </a:r>
            <a:r>
              <a:rPr lang="pt-BR" dirty="0"/>
              <a:t> 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C963EA-41FE-B380-4393-2BCD5091B4F7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9526" algn="r">
              <a:spcBef>
                <a:spcPts val="23"/>
              </a:spcBef>
            </a:pPr>
            <a:fld id="{3EFE4D87-43FD-5F43-8F9B-811A4F06044B}" type="datetime1">
              <a:rPr lang="de-DE" spc="-8" smtClean="0"/>
              <a:t>10.09.2024</a:t>
            </a:fld>
            <a:endParaRPr lang="de-DE" spc="-8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9666035-312C-2C12-0F84-9C1290EAF3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E56AF-9388-3F41-A70A-CB2C82B4B167}" type="slidenum">
              <a:rPr lang="de-DE" smtClean="0"/>
              <a:pPr/>
              <a:t>20</a:t>
            </a:fld>
            <a:endParaRPr lang="de-DE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DB9B76A-CFAB-A01F-5BCB-C6C0BCE73A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049" b="29624"/>
          <a:stretch/>
        </p:blipFill>
        <p:spPr>
          <a:xfrm>
            <a:off x="17038121" y="9311064"/>
            <a:ext cx="2802218" cy="1186087"/>
          </a:xfrm>
          <a:prstGeom prst="rect">
            <a:avLst/>
          </a:prstGeom>
        </p:spPr>
      </p:pic>
      <p:sp>
        <p:nvSpPr>
          <p:cNvPr id="15" name="object 3">
            <a:extLst>
              <a:ext uri="{FF2B5EF4-FFF2-40B4-BE49-F238E27FC236}">
                <a16:creationId xmlns:a16="http://schemas.microsoft.com/office/drawing/2014/main" id="{15DEC05E-D150-671B-6D28-EA222AD74681}"/>
              </a:ext>
            </a:extLst>
          </p:cNvPr>
          <p:cNvSpPr txBox="1"/>
          <p:nvPr/>
        </p:nvSpPr>
        <p:spPr>
          <a:xfrm>
            <a:off x="1915146" y="4498196"/>
            <a:ext cx="9023232" cy="462883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95275" marR="3810" indent="-285750">
              <a:spcBef>
                <a:spcPts val="75"/>
              </a:spcBef>
              <a:buClr>
                <a:srgbClr val="158F3E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for prospective leaders from transition and developing countries who are engaged in climate protection (up to 12 years after first university degree)</a:t>
            </a:r>
          </a:p>
          <a:p>
            <a:pPr marL="295275" marR="3810" indent="-285750">
              <a:spcBef>
                <a:spcPts val="75"/>
              </a:spcBef>
              <a:buClr>
                <a:srgbClr val="158F3E"/>
              </a:buClr>
              <a:buFont typeface="Arial" panose="020B0604020202020204" pitchFamily="34" charset="0"/>
              <a:buChar char="•"/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95275" marR="3810" indent="-285750">
              <a:spcBef>
                <a:spcPts val="75"/>
              </a:spcBef>
              <a:buClr>
                <a:srgbClr val="158F3E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with a background in non-governmental </a:t>
            </a: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organisations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public administration, politics, academia, or business</a:t>
            </a:r>
          </a:p>
          <a:p>
            <a:pPr marL="295275" marR="3810" indent="-285750">
              <a:spcBef>
                <a:spcPts val="75"/>
              </a:spcBef>
              <a:buClr>
                <a:srgbClr val="158F3E"/>
              </a:buClr>
              <a:buFont typeface="Arial" panose="020B0604020202020204" pitchFamily="34" charset="0"/>
              <a:buChar char="•"/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95275" marR="3810" indent="-285750">
              <a:spcBef>
                <a:spcPts val="75"/>
              </a:spcBef>
              <a:buClr>
                <a:srgbClr val="158F3E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Last deadline: February 1</a:t>
            </a:r>
            <a:r>
              <a:rPr lang="de-DE" sz="3200" baseline="300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2025</a:t>
            </a:r>
          </a:p>
          <a:p>
            <a:pPr marL="9525" marR="3810">
              <a:spcBef>
                <a:spcPts val="75"/>
              </a:spcBef>
              <a:buClr>
                <a:srgbClr val="006BB3"/>
              </a:buClr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92CA80C4-D4CE-0913-340D-C489C9D21A92}"/>
              </a:ext>
            </a:extLst>
          </p:cNvPr>
          <p:cNvSpPr txBox="1">
            <a:spLocks/>
          </p:cNvSpPr>
          <p:nvPr/>
        </p:nvSpPr>
        <p:spPr>
          <a:xfrm>
            <a:off x="1915146" y="3014429"/>
            <a:ext cx="15285998" cy="127825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0" tIns="0" rIns="0" bIns="0" rtlCol="0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538163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808038" indent="-269875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076325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1076325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3600" b="1" dirty="0"/>
              <a:t>International Climate Protection Fellowship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600" b="1" dirty="0"/>
              <a:t>Project of 12-24 months in Germany</a:t>
            </a:r>
          </a:p>
        </p:txBody>
      </p:sp>
      <p:pic>
        <p:nvPicPr>
          <p:cNvPr id="16" name="object 3">
            <a:extLst>
              <a:ext uri="{FF2B5EF4-FFF2-40B4-BE49-F238E27FC236}">
                <a16:creationId xmlns:a16="http://schemas.microsoft.com/office/drawing/2014/main" id="{CD019279-3F11-CF55-2525-2749D832DB1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71529" y="9287686"/>
            <a:ext cx="2440961" cy="898351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1208F90E-6F94-2127-1FF6-A14ACC76212C}"/>
              </a:ext>
            </a:extLst>
          </p:cNvPr>
          <p:cNvGrpSpPr/>
          <p:nvPr/>
        </p:nvGrpSpPr>
        <p:grpSpPr>
          <a:xfrm>
            <a:off x="13652450" y="4070499"/>
            <a:ext cx="3096344" cy="4511123"/>
            <a:chOff x="14372530" y="4323284"/>
            <a:chExt cx="2444876" cy="3561987"/>
          </a:xfrm>
        </p:grpSpPr>
        <p:sp>
          <p:nvSpPr>
            <p:cNvPr id="3" name="Rechteck: abgerundete Ecken 9">
              <a:extLst>
                <a:ext uri="{FF2B5EF4-FFF2-40B4-BE49-F238E27FC236}">
                  <a16:creationId xmlns:a16="http://schemas.microsoft.com/office/drawing/2014/main" id="{28F10844-1926-7FE3-E08F-726BA863D036}"/>
                </a:ext>
              </a:extLst>
            </p:cNvPr>
            <p:cNvSpPr/>
            <p:nvPr/>
          </p:nvSpPr>
          <p:spPr>
            <a:xfrm>
              <a:off x="14372530" y="4323284"/>
              <a:ext cx="2444876" cy="3561987"/>
            </a:xfrm>
            <a:prstGeom prst="roundRect">
              <a:avLst/>
            </a:prstGeom>
            <a:noFill/>
            <a:ln>
              <a:solidFill>
                <a:srgbClr val="158F3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7628" algn="ctr">
                <a:spcBef>
                  <a:spcPts val="188"/>
                </a:spcBef>
              </a:pPr>
              <a:r>
                <a:rPr lang="en-US" spc="-8" dirty="0">
                  <a:solidFill>
                    <a:srgbClr val="158F3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ource Sans Pro"/>
                </a:rPr>
                <a:t>info@avh.de</a:t>
              </a:r>
              <a:br>
                <a:rPr lang="en-US" spc="-8" dirty="0">
                  <a:solidFill>
                    <a:srgbClr val="158F3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ource Sans Pro"/>
                </a:rPr>
              </a:br>
              <a:r>
                <a:rPr lang="en-US" spc="-8" dirty="0">
                  <a:solidFill>
                    <a:srgbClr val="158F3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ource Sans Pro"/>
                </a:rPr>
                <a:t>X: </a:t>
              </a:r>
              <a:r>
                <a:rPr lang="en-US" spc="-8" dirty="0" err="1">
                  <a:solidFill>
                    <a:srgbClr val="158F3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ource Sans Pro"/>
                </a:rPr>
                <a:t>AvHStiftung</a:t>
              </a:r>
              <a:endParaRPr lang="en-US" spc="-8" dirty="0">
                <a:solidFill>
                  <a:srgbClr val="158F3E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  <a:p>
              <a:pPr marL="67628" algn="ctr">
                <a:spcBef>
                  <a:spcPts val="188"/>
                </a:spcBef>
              </a:pPr>
              <a:r>
                <a:rPr lang="en-US" spc="-8" dirty="0">
                  <a:solidFill>
                    <a:srgbClr val="158F3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ource Sans Pro"/>
                </a:rPr>
                <a:t>YouTube: </a:t>
              </a:r>
              <a:r>
                <a:rPr lang="en-US" spc="-8" dirty="0" err="1">
                  <a:solidFill>
                    <a:srgbClr val="158F3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ource Sans Pro"/>
                </a:rPr>
                <a:t>AvHStiftung</a:t>
              </a:r>
              <a:br>
                <a:rPr lang="en-US" sz="1400" spc="-8" dirty="0">
                  <a:solidFill>
                    <a:srgbClr val="158F3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ource Sans Pro"/>
                </a:rPr>
              </a:br>
              <a:endParaRPr lang="en-US" sz="1600" spc="-8" dirty="0">
                <a:solidFill>
                  <a:srgbClr val="158F3E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  <a:p>
              <a:pPr marL="67628" algn="ctr">
                <a:spcBef>
                  <a:spcPts val="188"/>
                </a:spcBef>
              </a:pPr>
              <a:endParaRPr lang="en-US" sz="1600" spc="-8" dirty="0">
                <a:solidFill>
                  <a:srgbClr val="158F3E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  <a:p>
              <a:pPr marL="67628" algn="ctr">
                <a:spcBef>
                  <a:spcPts val="188"/>
                </a:spcBef>
              </a:pPr>
              <a:endParaRPr lang="en-US" sz="1600" spc="-8" dirty="0">
                <a:solidFill>
                  <a:srgbClr val="158F3E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  <a:p>
              <a:pPr marL="67628" algn="ctr">
                <a:spcBef>
                  <a:spcPts val="188"/>
                </a:spcBef>
              </a:pPr>
              <a:endParaRPr lang="en-US" sz="1600" spc="-8" dirty="0">
                <a:solidFill>
                  <a:srgbClr val="158F3E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  <a:p>
              <a:pPr marL="67628" algn="ctr">
                <a:spcBef>
                  <a:spcPts val="188"/>
                </a:spcBef>
              </a:pPr>
              <a:endParaRPr lang="en-US" sz="1600" spc="-8" dirty="0">
                <a:solidFill>
                  <a:srgbClr val="158F3E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  <a:p>
              <a:pPr marL="67628" algn="ctr">
                <a:spcBef>
                  <a:spcPts val="188"/>
                </a:spcBef>
              </a:pPr>
              <a:endParaRPr lang="en-US" sz="1600" spc="-8" dirty="0">
                <a:solidFill>
                  <a:srgbClr val="158F3E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  <a:p>
              <a:pPr marL="67628" algn="ctr">
                <a:spcBef>
                  <a:spcPts val="188"/>
                </a:spcBef>
              </a:pPr>
              <a:endParaRPr lang="en-US" sz="1600" spc="-8" dirty="0">
                <a:solidFill>
                  <a:srgbClr val="158F3E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  <a:p>
              <a:pPr marL="67628" algn="ctr">
                <a:spcBef>
                  <a:spcPts val="188"/>
                </a:spcBef>
              </a:pPr>
              <a:endParaRPr lang="en-US" sz="1600" spc="-8" dirty="0">
                <a:solidFill>
                  <a:srgbClr val="158F3E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</p:txBody>
        </p:sp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DBB9E52C-1E87-FA16-214E-E59716D23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4828782" y="5801478"/>
              <a:ext cx="1532371" cy="1532371"/>
            </a:xfrm>
            <a:prstGeom prst="rect">
              <a:avLst/>
            </a:prstGeom>
          </p:spPr>
        </p:pic>
        <p:sp>
          <p:nvSpPr>
            <p:cNvPr id="8" name="object 9">
              <a:extLst>
                <a:ext uri="{FF2B5EF4-FFF2-40B4-BE49-F238E27FC236}">
                  <a16:creationId xmlns:a16="http://schemas.microsoft.com/office/drawing/2014/main" id="{5F6B24D7-89B8-3970-8292-61FEB5201890}"/>
                </a:ext>
              </a:extLst>
            </p:cNvPr>
            <p:cNvSpPr txBox="1"/>
            <p:nvPr/>
          </p:nvSpPr>
          <p:spPr>
            <a:xfrm>
              <a:off x="14547892" y="7407548"/>
              <a:ext cx="2094150" cy="202011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algn="ctr">
                <a:spcBef>
                  <a:spcPts val="75"/>
                </a:spcBef>
              </a:pPr>
              <a:r>
                <a:rPr lang="pt-BR" sz="1600" spc="-8" dirty="0">
                  <a:solidFill>
                    <a:srgbClr val="158F3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ource Sans Pro"/>
                </a:rPr>
                <a:t>humboldt-foundation.de</a:t>
              </a:r>
              <a:endParaRPr sz="1600" dirty="0">
                <a:solidFill>
                  <a:srgbClr val="158F3E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0178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BF1C61-655B-B4EF-1C57-518F88345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042" y="686123"/>
            <a:ext cx="8712968" cy="1008112"/>
          </a:xfrm>
        </p:spPr>
        <p:txBody>
          <a:bodyPr/>
          <a:lstStyle/>
          <a:p>
            <a:r>
              <a:rPr lang="pt-BR" dirty="0"/>
              <a:t>German </a:t>
            </a:r>
            <a:r>
              <a:rPr lang="pt-BR" dirty="0" err="1"/>
              <a:t>Funding</a:t>
            </a:r>
            <a:r>
              <a:rPr lang="pt-BR" dirty="0"/>
              <a:t> </a:t>
            </a:r>
            <a:r>
              <a:rPr lang="pt-BR" dirty="0" err="1"/>
              <a:t>Programmes</a:t>
            </a:r>
            <a:r>
              <a:rPr lang="pt-BR" dirty="0"/>
              <a:t> 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C963EA-41FE-B380-4393-2BCD5091B4F7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9526" algn="r">
              <a:spcBef>
                <a:spcPts val="23"/>
              </a:spcBef>
            </a:pPr>
            <a:fld id="{3EFE4D87-43FD-5F43-8F9B-811A4F06044B}" type="datetime1">
              <a:rPr lang="de-DE" spc="-8" smtClean="0"/>
              <a:t>10.09.2024</a:t>
            </a:fld>
            <a:endParaRPr lang="de-DE" spc="-8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9666035-312C-2C12-0F84-9C1290EAF3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E56AF-9388-3F41-A70A-CB2C82B4B167}" type="slidenum">
              <a:rPr lang="de-DE" smtClean="0"/>
              <a:pPr/>
              <a:t>21</a:t>
            </a:fld>
            <a:endParaRPr lang="de-DE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DB9B76A-CFAB-A01F-5BCB-C6C0BCE73A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049" b="29624"/>
          <a:stretch/>
        </p:blipFill>
        <p:spPr>
          <a:xfrm>
            <a:off x="17038121" y="9311064"/>
            <a:ext cx="2802218" cy="1186087"/>
          </a:xfrm>
          <a:prstGeom prst="rect">
            <a:avLst/>
          </a:prstGeom>
        </p:spPr>
      </p:pic>
      <p:sp>
        <p:nvSpPr>
          <p:cNvPr id="6" name="Textplatzhalter 9">
            <a:extLst>
              <a:ext uri="{FF2B5EF4-FFF2-40B4-BE49-F238E27FC236}">
                <a16:creationId xmlns:a16="http://schemas.microsoft.com/office/drawing/2014/main" id="{742F50FB-1FE0-24B7-5D92-9BEE399577DE}"/>
              </a:ext>
            </a:extLst>
          </p:cNvPr>
          <p:cNvSpPr txBox="1">
            <a:spLocks/>
          </p:cNvSpPr>
          <p:nvPr/>
        </p:nvSpPr>
        <p:spPr>
          <a:xfrm>
            <a:off x="4543437" y="7870904"/>
            <a:ext cx="11017224" cy="144016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0" tIns="0" rIns="0" bIns="0" rtlCol="0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538163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808038" indent="-269875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076325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1076325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highlight>
                  <a:srgbClr val="FFFFFF"/>
                </a:highlight>
              </a:rPr>
              <a:t>Bavarian Center for Latin America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</a:rPr>
              <a:t>Centro </a:t>
            </a:r>
            <a:r>
              <a:rPr lang="en-US" sz="3200" dirty="0" err="1">
                <a:highlight>
                  <a:srgbClr val="FFFFFF"/>
                </a:highlight>
              </a:rPr>
              <a:t>Universitário</a:t>
            </a:r>
            <a:r>
              <a:rPr lang="en-US" sz="3200" dirty="0">
                <a:highlight>
                  <a:srgbClr val="FFFFFF"/>
                </a:highlight>
              </a:rPr>
              <a:t> da </a:t>
            </a:r>
            <a:r>
              <a:rPr lang="en-US" sz="3200" dirty="0" err="1">
                <a:highlight>
                  <a:srgbClr val="FFFFFF"/>
                </a:highlight>
              </a:rPr>
              <a:t>Baviera</a:t>
            </a:r>
            <a:r>
              <a:rPr lang="en-US" sz="3200" dirty="0">
                <a:highlight>
                  <a:srgbClr val="FFFFFF"/>
                </a:highlight>
              </a:rPr>
              <a:t> para América Latina</a:t>
            </a:r>
            <a:endParaRPr lang="pt-BR" sz="3200" dirty="0">
              <a:highlight>
                <a:srgbClr val="FFFFFF"/>
              </a:highlight>
            </a:endParaRP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BAE85A86-F7E9-4232-4062-02F5FD389644}"/>
              </a:ext>
            </a:extLst>
          </p:cNvPr>
          <p:cNvSpPr/>
          <p:nvPr/>
        </p:nvSpPr>
        <p:spPr>
          <a:xfrm>
            <a:off x="7207734" y="3674455"/>
            <a:ext cx="5688631" cy="3960440"/>
          </a:xfrm>
          <a:prstGeom prst="roundRect">
            <a:avLst/>
          </a:prstGeom>
          <a:blipFill dpi="0" rotWithShape="1">
            <a:blip r:embed="rId3"/>
            <a:srcRect/>
            <a:stretch>
              <a:fillRect l="10770" t="17844" r="10770" b="17844"/>
            </a:stretch>
          </a:blipFill>
          <a:ln>
            <a:solidFill>
              <a:srgbClr val="008D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5580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BF1C61-655B-B4EF-1C57-518F88345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042" y="686123"/>
            <a:ext cx="8712968" cy="1008112"/>
          </a:xfrm>
        </p:spPr>
        <p:txBody>
          <a:bodyPr/>
          <a:lstStyle/>
          <a:p>
            <a:r>
              <a:rPr lang="pt-BR" dirty="0"/>
              <a:t>German </a:t>
            </a:r>
            <a:r>
              <a:rPr lang="pt-BR" dirty="0" err="1"/>
              <a:t>Funding</a:t>
            </a:r>
            <a:r>
              <a:rPr lang="pt-BR" dirty="0"/>
              <a:t> </a:t>
            </a:r>
            <a:r>
              <a:rPr lang="pt-BR" dirty="0" err="1"/>
              <a:t>Programmes</a:t>
            </a:r>
            <a:r>
              <a:rPr lang="pt-BR" dirty="0"/>
              <a:t> 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C963EA-41FE-B380-4393-2BCD5091B4F7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9526" algn="r">
              <a:spcBef>
                <a:spcPts val="23"/>
              </a:spcBef>
            </a:pPr>
            <a:fld id="{3EFE4D87-43FD-5F43-8F9B-811A4F06044B}" type="datetime1">
              <a:rPr lang="de-DE" spc="-8" smtClean="0"/>
              <a:t>10.09.2024</a:t>
            </a:fld>
            <a:endParaRPr lang="de-DE" spc="-8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9666035-312C-2C12-0F84-9C1290EAF3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E56AF-9388-3F41-A70A-CB2C82B4B167}" type="slidenum">
              <a:rPr lang="de-DE" smtClean="0"/>
              <a:pPr/>
              <a:t>22</a:t>
            </a:fld>
            <a:endParaRPr lang="de-DE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DB9B76A-CFAB-A01F-5BCB-C6C0BCE73A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049" b="29624"/>
          <a:stretch/>
        </p:blipFill>
        <p:spPr>
          <a:xfrm>
            <a:off x="17038121" y="9311064"/>
            <a:ext cx="2802218" cy="1186087"/>
          </a:xfrm>
          <a:prstGeom prst="rect">
            <a:avLst/>
          </a:prstGeom>
        </p:spPr>
      </p:pic>
      <p:sp>
        <p:nvSpPr>
          <p:cNvPr id="15" name="object 3">
            <a:extLst>
              <a:ext uri="{FF2B5EF4-FFF2-40B4-BE49-F238E27FC236}">
                <a16:creationId xmlns:a16="http://schemas.microsoft.com/office/drawing/2014/main" id="{15DEC05E-D150-671B-6D28-EA222AD74681}"/>
              </a:ext>
            </a:extLst>
          </p:cNvPr>
          <p:cNvSpPr txBox="1"/>
          <p:nvPr/>
        </p:nvSpPr>
        <p:spPr>
          <a:xfrm>
            <a:off x="1915146" y="4498196"/>
            <a:ext cx="10585176" cy="480323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95275" marR="3810" indent="-285750">
              <a:spcBef>
                <a:spcPts val="75"/>
              </a:spcBef>
              <a:buClr>
                <a:srgbClr val="008DCC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8DC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Aim:</a:t>
            </a:r>
            <a:r>
              <a:rPr lang="en-US" sz="2400" dirty="0">
                <a:solidFill>
                  <a:srgbClr val="008DC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creating new and long-lasting scientific cooperation between Bavarian and Latin American partner institutions </a:t>
            </a:r>
          </a:p>
          <a:p>
            <a:pPr marL="295275" marR="3810" indent="-285750">
              <a:spcBef>
                <a:spcPts val="75"/>
              </a:spcBef>
              <a:buClr>
                <a:srgbClr val="008DCC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8DC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Eligibility: </a:t>
            </a:r>
          </a:p>
          <a:p>
            <a:pPr marL="752475" marR="3810" lvl="1" indent="-285750">
              <a:spcBef>
                <a:spcPts val="75"/>
              </a:spcBef>
              <a:buClr>
                <a:srgbClr val="008DC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collaborative projects of investigation</a:t>
            </a:r>
          </a:p>
          <a:p>
            <a:pPr marL="752475" marR="3810" lvl="1" indent="-285750">
              <a:spcBef>
                <a:spcPts val="75"/>
              </a:spcBef>
              <a:buClr>
                <a:srgbClr val="008DC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design of joint study programs</a:t>
            </a:r>
          </a:p>
          <a:p>
            <a:pPr marL="752475" marR="3810" lvl="1" indent="-285750">
              <a:spcBef>
                <a:spcPts val="75"/>
              </a:spcBef>
              <a:buClr>
                <a:srgbClr val="008DC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collaborative projects aiming at the improvement of lectureship</a:t>
            </a:r>
          </a:p>
          <a:p>
            <a:pPr marL="295275" marR="3810" indent="-285750">
              <a:spcBef>
                <a:spcPts val="75"/>
              </a:spcBef>
              <a:buClr>
                <a:srgbClr val="008DC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Yearly call for proposals</a:t>
            </a:r>
          </a:p>
          <a:p>
            <a:pPr marL="295275" marR="3810" indent="-285750">
              <a:spcBef>
                <a:spcPts val="75"/>
              </a:spcBef>
              <a:buClr>
                <a:srgbClr val="008DC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Funding of up to 8,000 € per proposal</a:t>
            </a:r>
          </a:p>
          <a:p>
            <a:pPr marL="295275" marR="3810" indent="-285750">
              <a:spcBef>
                <a:spcPts val="75"/>
              </a:spcBef>
              <a:buClr>
                <a:srgbClr val="008DC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Also includes travel costs to Bavaria and accommodation for Latin American partners </a:t>
            </a:r>
          </a:p>
          <a:p>
            <a:pPr marL="295275" marR="3810" indent="-285750">
              <a:spcBef>
                <a:spcPts val="75"/>
              </a:spcBef>
              <a:buClr>
                <a:srgbClr val="008DC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Open for all disciplines and themes and 20 countries in Latin America</a:t>
            </a:r>
          </a:p>
          <a:p>
            <a:pPr marL="9525" marR="3810">
              <a:spcBef>
                <a:spcPts val="75"/>
              </a:spcBef>
              <a:buClr>
                <a:srgbClr val="006BB3"/>
              </a:buClr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92CA80C4-D4CE-0913-340D-C489C9D21A92}"/>
              </a:ext>
            </a:extLst>
          </p:cNvPr>
          <p:cNvSpPr txBox="1">
            <a:spLocks/>
          </p:cNvSpPr>
          <p:nvPr/>
        </p:nvSpPr>
        <p:spPr>
          <a:xfrm>
            <a:off x="1915146" y="3014429"/>
            <a:ext cx="15285998" cy="127825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0" tIns="0" rIns="0" bIns="0" rtlCol="0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538163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808038" indent="-269875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076325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1076325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3600" b="1" dirty="0"/>
              <a:t>BAYLAT-Call for Proposals for New Scientific Projects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600" b="1" dirty="0"/>
              <a:t>(BAYLAT-</a:t>
            </a:r>
            <a:r>
              <a:rPr lang="en-US" sz="3600" b="1" dirty="0" err="1"/>
              <a:t>Anschubfinanzierung</a:t>
            </a:r>
            <a:r>
              <a:rPr lang="en-US" sz="3600" b="1" dirty="0"/>
              <a:t>)</a:t>
            </a:r>
          </a:p>
        </p:txBody>
      </p:sp>
      <p:pic>
        <p:nvPicPr>
          <p:cNvPr id="10" name="Picture 2" descr="Picture 2">
            <a:extLst>
              <a:ext uri="{FF2B5EF4-FFF2-40B4-BE49-F238E27FC236}">
                <a16:creationId xmlns:a16="http://schemas.microsoft.com/office/drawing/2014/main" id="{88792006-6FD1-B61E-C9FF-84DA8D805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0765" y="9077123"/>
            <a:ext cx="2942570" cy="16519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5B0F8A3C-ADEB-BEFD-B743-4B6965E5D116}"/>
              </a:ext>
            </a:extLst>
          </p:cNvPr>
          <p:cNvGrpSpPr/>
          <p:nvPr/>
        </p:nvGrpSpPr>
        <p:grpSpPr>
          <a:xfrm>
            <a:off x="14056490" y="4184623"/>
            <a:ext cx="3144654" cy="4581507"/>
            <a:chOff x="14756268" y="4292681"/>
            <a:chExt cx="2444876" cy="3561987"/>
          </a:xfrm>
        </p:grpSpPr>
        <p:sp>
          <p:nvSpPr>
            <p:cNvPr id="11" name="Rechteck: abgerundete Ecken 9">
              <a:extLst>
                <a:ext uri="{FF2B5EF4-FFF2-40B4-BE49-F238E27FC236}">
                  <a16:creationId xmlns:a16="http://schemas.microsoft.com/office/drawing/2014/main" id="{45A032CB-B994-092A-BF06-D55BD6A71D49}"/>
                </a:ext>
              </a:extLst>
            </p:cNvPr>
            <p:cNvSpPr/>
            <p:nvPr/>
          </p:nvSpPr>
          <p:spPr>
            <a:xfrm>
              <a:off x="14756268" y="4292681"/>
              <a:ext cx="2444876" cy="3561987"/>
            </a:xfrm>
            <a:prstGeom prst="roundRect">
              <a:avLst/>
            </a:prstGeom>
            <a:noFill/>
            <a:ln>
              <a:solidFill>
                <a:srgbClr val="008D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7628" algn="ctr">
                <a:spcBef>
                  <a:spcPts val="188"/>
                </a:spcBef>
              </a:pPr>
              <a:r>
                <a:rPr lang="en-US" spc="-8" dirty="0">
                  <a:solidFill>
                    <a:srgbClr val="008DC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ource Sans Pro"/>
                </a:rPr>
                <a:t>Next call</a:t>
              </a:r>
            </a:p>
            <a:p>
              <a:pPr marL="67628" algn="ctr">
                <a:spcBef>
                  <a:spcPts val="188"/>
                </a:spcBef>
              </a:pPr>
              <a:r>
                <a:rPr lang="en-US" spc="-8" dirty="0">
                  <a:solidFill>
                    <a:srgbClr val="008DC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ource Sans Pro"/>
                </a:rPr>
                <a:t>second half of 2024</a:t>
              </a:r>
            </a:p>
            <a:p>
              <a:pPr marL="67628" algn="ctr">
                <a:spcBef>
                  <a:spcPts val="188"/>
                </a:spcBef>
              </a:pPr>
              <a:endParaRPr lang="en-US" sz="1600" spc="-8" dirty="0">
                <a:solidFill>
                  <a:srgbClr val="008DCC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  <a:p>
              <a:pPr marL="67628" algn="ctr">
                <a:spcBef>
                  <a:spcPts val="188"/>
                </a:spcBef>
              </a:pPr>
              <a:endParaRPr lang="en-US" sz="1600" spc="-8" dirty="0">
                <a:solidFill>
                  <a:srgbClr val="008DCC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  <a:p>
              <a:pPr marL="67628" algn="ctr">
                <a:spcBef>
                  <a:spcPts val="188"/>
                </a:spcBef>
              </a:pPr>
              <a:endParaRPr lang="en-US" sz="1600" spc="-8" dirty="0">
                <a:solidFill>
                  <a:srgbClr val="008DCC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  <a:p>
              <a:pPr marL="67628" algn="ctr">
                <a:spcBef>
                  <a:spcPts val="188"/>
                </a:spcBef>
              </a:pPr>
              <a:endParaRPr lang="en-US" sz="1600" spc="-8" dirty="0">
                <a:solidFill>
                  <a:srgbClr val="008DCC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  <a:p>
              <a:pPr marL="67628" algn="ctr">
                <a:spcBef>
                  <a:spcPts val="188"/>
                </a:spcBef>
              </a:pPr>
              <a:endParaRPr lang="en-US" sz="1600" spc="-8" dirty="0">
                <a:solidFill>
                  <a:srgbClr val="008DCC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  <a:p>
              <a:pPr marL="67628" algn="ctr">
                <a:spcBef>
                  <a:spcPts val="188"/>
                </a:spcBef>
              </a:pPr>
              <a:endParaRPr lang="en-US" sz="1600" spc="-8" dirty="0">
                <a:solidFill>
                  <a:srgbClr val="008DCC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  <a:p>
              <a:pPr marL="67628" algn="ctr">
                <a:spcBef>
                  <a:spcPts val="188"/>
                </a:spcBef>
              </a:pPr>
              <a:endParaRPr lang="en-US" sz="1600" spc="-8" dirty="0">
                <a:solidFill>
                  <a:srgbClr val="008DCC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  <a:p>
              <a:pPr marL="67628" algn="ctr">
                <a:spcBef>
                  <a:spcPts val="188"/>
                </a:spcBef>
              </a:pPr>
              <a:endParaRPr lang="en-US" sz="1600" spc="-8" dirty="0">
                <a:solidFill>
                  <a:srgbClr val="008DCC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</p:txBody>
        </p:sp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629794A1-09FC-1A36-9D1A-38ED17EEE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5071100" y="5562821"/>
              <a:ext cx="1693285" cy="1693285"/>
            </a:xfrm>
            <a:prstGeom prst="rect">
              <a:avLst/>
            </a:prstGeom>
          </p:spPr>
        </p:pic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64DF4E07-DA1E-3867-4729-1A6833F792C6}"/>
                </a:ext>
              </a:extLst>
            </p:cNvPr>
            <p:cNvSpPr txBox="1"/>
            <p:nvPr/>
          </p:nvSpPr>
          <p:spPr>
            <a:xfrm>
              <a:off x="15051605" y="7445651"/>
              <a:ext cx="1854200" cy="25583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algn="ctr">
                <a:spcBef>
                  <a:spcPts val="75"/>
                </a:spcBef>
              </a:pPr>
              <a:r>
                <a:rPr lang="pt-BR" sz="1600" spc="-8" dirty="0">
                  <a:solidFill>
                    <a:srgbClr val="008DC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ource Sans Pro"/>
                </a:rPr>
                <a:t>baylat.org</a:t>
              </a:r>
              <a:endParaRPr sz="1600" dirty="0">
                <a:solidFill>
                  <a:srgbClr val="008DCC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1075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BF1C61-655B-B4EF-1C57-518F88345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042" y="686123"/>
            <a:ext cx="8712968" cy="1008112"/>
          </a:xfrm>
        </p:spPr>
        <p:txBody>
          <a:bodyPr/>
          <a:lstStyle/>
          <a:p>
            <a:r>
              <a:rPr lang="pt-BR" dirty="0"/>
              <a:t>German </a:t>
            </a:r>
            <a:r>
              <a:rPr lang="pt-BR" dirty="0" err="1"/>
              <a:t>Funding</a:t>
            </a:r>
            <a:r>
              <a:rPr lang="pt-BR" dirty="0"/>
              <a:t> </a:t>
            </a:r>
            <a:r>
              <a:rPr lang="pt-BR" dirty="0" err="1"/>
              <a:t>Programmes</a:t>
            </a:r>
            <a:r>
              <a:rPr lang="pt-BR" dirty="0"/>
              <a:t> 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C963EA-41FE-B380-4393-2BCD5091B4F7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9526" algn="r">
              <a:spcBef>
                <a:spcPts val="23"/>
              </a:spcBef>
            </a:pPr>
            <a:fld id="{3EFE4D87-43FD-5F43-8F9B-811A4F06044B}" type="datetime1">
              <a:rPr lang="de-DE" spc="-8" smtClean="0"/>
              <a:t>10.09.2024</a:t>
            </a:fld>
            <a:endParaRPr lang="de-DE" spc="-8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9666035-312C-2C12-0F84-9C1290EAF3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E56AF-9388-3F41-A70A-CB2C82B4B167}" type="slidenum">
              <a:rPr lang="de-DE" smtClean="0"/>
              <a:pPr/>
              <a:t>23</a:t>
            </a:fld>
            <a:endParaRPr lang="de-DE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DB9B76A-CFAB-A01F-5BCB-C6C0BCE73A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049" b="29624"/>
          <a:stretch/>
        </p:blipFill>
        <p:spPr>
          <a:xfrm>
            <a:off x="17038121" y="9311064"/>
            <a:ext cx="2802218" cy="1186087"/>
          </a:xfrm>
          <a:prstGeom prst="rect">
            <a:avLst/>
          </a:prstGeom>
        </p:spPr>
      </p:pic>
      <p:sp>
        <p:nvSpPr>
          <p:cNvPr id="15" name="object 3">
            <a:extLst>
              <a:ext uri="{FF2B5EF4-FFF2-40B4-BE49-F238E27FC236}">
                <a16:creationId xmlns:a16="http://schemas.microsoft.com/office/drawing/2014/main" id="{15DEC05E-D150-671B-6D28-EA222AD74681}"/>
              </a:ext>
            </a:extLst>
          </p:cNvPr>
          <p:cNvSpPr txBox="1"/>
          <p:nvPr/>
        </p:nvSpPr>
        <p:spPr>
          <a:xfrm>
            <a:off x="1915146" y="4498196"/>
            <a:ext cx="10585176" cy="402610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95275" marR="3810" indent="-285750">
              <a:spcBef>
                <a:spcPts val="75"/>
              </a:spcBef>
              <a:buClr>
                <a:srgbClr val="008DCC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8DC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Aim: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increase and expansion of cooperation in science and research between the partner regions Bavaria and the State of São Paulo including funding of junior researchers</a:t>
            </a:r>
          </a:p>
          <a:p>
            <a:pPr marL="295275" marR="3810" indent="-285750">
              <a:spcBef>
                <a:spcPts val="75"/>
              </a:spcBef>
              <a:buClr>
                <a:srgbClr val="008DCC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8DC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Eligibility: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Scientific workshops, mobility of scientists, information exchange</a:t>
            </a:r>
          </a:p>
          <a:p>
            <a:pPr marL="295275" marR="3810" indent="-285750">
              <a:spcBef>
                <a:spcPts val="75"/>
              </a:spcBef>
              <a:buClr>
                <a:srgbClr val="008DC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Yearly call for proposals</a:t>
            </a:r>
          </a:p>
          <a:p>
            <a:pPr marL="295275" marR="3810" indent="-285750">
              <a:spcBef>
                <a:spcPts val="75"/>
              </a:spcBef>
              <a:buClr>
                <a:srgbClr val="008DC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Workshops take place in Bavaria and in the State of São Paulo</a:t>
            </a:r>
          </a:p>
          <a:p>
            <a:pPr marL="295275" marR="3810" indent="-285750">
              <a:spcBef>
                <a:spcPts val="75"/>
              </a:spcBef>
              <a:buClr>
                <a:srgbClr val="008DC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Funding: approx. 25,000 EUR for each side</a:t>
            </a:r>
          </a:p>
          <a:p>
            <a:pPr marL="295275" marR="3810" indent="-285750">
              <a:spcBef>
                <a:spcPts val="75"/>
              </a:spcBef>
              <a:buClr>
                <a:srgbClr val="008DC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Open for all disciplines and themes and researchers from the two regions </a:t>
            </a:r>
          </a:p>
          <a:p>
            <a:pPr marL="9525" marR="3810">
              <a:spcBef>
                <a:spcPts val="75"/>
              </a:spcBef>
              <a:buClr>
                <a:srgbClr val="006BB3"/>
              </a:buClr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92CA80C4-D4CE-0913-340D-C489C9D21A92}"/>
              </a:ext>
            </a:extLst>
          </p:cNvPr>
          <p:cNvSpPr txBox="1">
            <a:spLocks/>
          </p:cNvSpPr>
          <p:nvPr/>
        </p:nvSpPr>
        <p:spPr>
          <a:xfrm>
            <a:off x="1915146" y="3014429"/>
            <a:ext cx="15285998" cy="76803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0" tIns="0" rIns="0" bIns="0" rtlCol="0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538163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808038" indent="-269875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076325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1076325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3600" b="1" dirty="0"/>
              <a:t>FAPESP/BAYLAT-Workshop</a:t>
            </a:r>
          </a:p>
        </p:txBody>
      </p:sp>
      <p:pic>
        <p:nvPicPr>
          <p:cNvPr id="10" name="Picture 2" descr="Picture 2">
            <a:extLst>
              <a:ext uri="{FF2B5EF4-FFF2-40B4-BE49-F238E27FC236}">
                <a16:creationId xmlns:a16="http://schemas.microsoft.com/office/drawing/2014/main" id="{88792006-6FD1-B61E-C9FF-84DA8D805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0765" y="9077123"/>
            <a:ext cx="2942570" cy="16519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DD24009F-DC64-2BA9-60E9-9C035978D544}"/>
              </a:ext>
            </a:extLst>
          </p:cNvPr>
          <p:cNvGrpSpPr/>
          <p:nvPr/>
        </p:nvGrpSpPr>
        <p:grpSpPr>
          <a:xfrm>
            <a:off x="13797761" y="3014429"/>
            <a:ext cx="3240360" cy="4720943"/>
            <a:chOff x="13508434" y="3566443"/>
            <a:chExt cx="2444876" cy="3561987"/>
          </a:xfrm>
        </p:grpSpPr>
        <p:sp>
          <p:nvSpPr>
            <p:cNvPr id="3" name="Rechteck: abgerundete Ecken 9">
              <a:extLst>
                <a:ext uri="{FF2B5EF4-FFF2-40B4-BE49-F238E27FC236}">
                  <a16:creationId xmlns:a16="http://schemas.microsoft.com/office/drawing/2014/main" id="{28CD81E9-E7BD-DB75-71E0-464B33C67FAB}"/>
                </a:ext>
              </a:extLst>
            </p:cNvPr>
            <p:cNvSpPr/>
            <p:nvPr/>
          </p:nvSpPr>
          <p:spPr>
            <a:xfrm>
              <a:off x="13508434" y="3566443"/>
              <a:ext cx="2444876" cy="3561987"/>
            </a:xfrm>
            <a:prstGeom prst="roundRect">
              <a:avLst/>
            </a:prstGeom>
            <a:noFill/>
            <a:ln>
              <a:solidFill>
                <a:srgbClr val="008D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7628" algn="ctr">
                <a:spcBef>
                  <a:spcPts val="188"/>
                </a:spcBef>
              </a:pPr>
              <a:r>
                <a:rPr lang="en-US" spc="-8" dirty="0">
                  <a:solidFill>
                    <a:srgbClr val="008DC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ource Sans Pro"/>
                </a:rPr>
                <a:t>Next call</a:t>
              </a:r>
            </a:p>
            <a:p>
              <a:pPr marL="67628" algn="ctr">
                <a:spcBef>
                  <a:spcPts val="188"/>
                </a:spcBef>
              </a:pPr>
              <a:r>
                <a:rPr lang="en-US" spc="-8" dirty="0">
                  <a:solidFill>
                    <a:srgbClr val="008DC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ource Sans Pro"/>
                </a:rPr>
                <a:t>probably 2025</a:t>
              </a:r>
            </a:p>
            <a:p>
              <a:pPr marL="67628" algn="ctr">
                <a:spcBef>
                  <a:spcPts val="188"/>
                </a:spcBef>
              </a:pPr>
              <a:endParaRPr lang="en-US" sz="1600" spc="-8" dirty="0">
                <a:solidFill>
                  <a:srgbClr val="008DCC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  <a:p>
              <a:pPr marL="67628" algn="ctr">
                <a:spcBef>
                  <a:spcPts val="188"/>
                </a:spcBef>
              </a:pPr>
              <a:endParaRPr lang="en-US" sz="1600" spc="-8" dirty="0">
                <a:solidFill>
                  <a:srgbClr val="008DCC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  <a:p>
              <a:pPr marL="67628" algn="ctr">
                <a:spcBef>
                  <a:spcPts val="188"/>
                </a:spcBef>
              </a:pPr>
              <a:endParaRPr lang="en-US" sz="1600" spc="-8" dirty="0">
                <a:solidFill>
                  <a:srgbClr val="008DCC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  <a:p>
              <a:pPr marL="67628" algn="ctr">
                <a:spcBef>
                  <a:spcPts val="188"/>
                </a:spcBef>
              </a:pPr>
              <a:endParaRPr lang="en-US" sz="1600" spc="-8" dirty="0">
                <a:solidFill>
                  <a:srgbClr val="008DCC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  <a:p>
              <a:pPr marL="67628" algn="ctr">
                <a:spcBef>
                  <a:spcPts val="188"/>
                </a:spcBef>
              </a:pPr>
              <a:endParaRPr lang="en-US" sz="1600" spc="-8" dirty="0">
                <a:solidFill>
                  <a:srgbClr val="008DCC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  <a:p>
              <a:pPr marL="67628" algn="ctr">
                <a:spcBef>
                  <a:spcPts val="188"/>
                </a:spcBef>
              </a:pPr>
              <a:endParaRPr lang="en-US" sz="1600" spc="-8" dirty="0">
                <a:solidFill>
                  <a:srgbClr val="008DCC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  <a:p>
              <a:pPr marL="67628" algn="ctr">
                <a:spcBef>
                  <a:spcPts val="188"/>
                </a:spcBef>
              </a:pPr>
              <a:endParaRPr lang="en-US" sz="1600" spc="-8" dirty="0">
                <a:solidFill>
                  <a:srgbClr val="008DCC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  <a:p>
              <a:pPr marL="67628" algn="ctr">
                <a:spcBef>
                  <a:spcPts val="188"/>
                </a:spcBef>
              </a:pPr>
              <a:endParaRPr lang="en-US" sz="1600" spc="-8" dirty="0">
                <a:solidFill>
                  <a:srgbClr val="008DCC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</p:txBody>
        </p:sp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93CDF672-9D0F-7706-6C61-98EF22ACF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3816552" y="4718085"/>
              <a:ext cx="1854200" cy="1854200"/>
            </a:xfrm>
            <a:prstGeom prst="rect">
              <a:avLst/>
            </a:prstGeom>
          </p:spPr>
        </p:pic>
        <p:sp>
          <p:nvSpPr>
            <p:cNvPr id="8" name="object 9">
              <a:extLst>
                <a:ext uri="{FF2B5EF4-FFF2-40B4-BE49-F238E27FC236}">
                  <a16:creationId xmlns:a16="http://schemas.microsoft.com/office/drawing/2014/main" id="{63FE17E5-7C03-AAC6-171B-D8617866C974}"/>
                </a:ext>
              </a:extLst>
            </p:cNvPr>
            <p:cNvSpPr txBox="1"/>
            <p:nvPr/>
          </p:nvSpPr>
          <p:spPr>
            <a:xfrm>
              <a:off x="13803771" y="6719413"/>
              <a:ext cx="1854200" cy="25583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algn="ctr">
                <a:spcBef>
                  <a:spcPts val="75"/>
                </a:spcBef>
              </a:pPr>
              <a:r>
                <a:rPr lang="pt-BR" sz="1600" spc="-8" dirty="0">
                  <a:solidFill>
                    <a:srgbClr val="008DC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ource Sans Pro"/>
                </a:rPr>
                <a:t>baylat.org</a:t>
              </a:r>
              <a:endParaRPr sz="1600" dirty="0">
                <a:solidFill>
                  <a:srgbClr val="008DCC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1011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BF1C61-655B-B4EF-1C57-518F88345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042" y="686123"/>
            <a:ext cx="8712968" cy="1008112"/>
          </a:xfrm>
        </p:spPr>
        <p:txBody>
          <a:bodyPr/>
          <a:lstStyle/>
          <a:p>
            <a:r>
              <a:rPr lang="pt-BR" dirty="0"/>
              <a:t>German </a:t>
            </a:r>
            <a:r>
              <a:rPr lang="pt-BR" dirty="0" err="1"/>
              <a:t>Funding</a:t>
            </a:r>
            <a:r>
              <a:rPr lang="pt-BR" dirty="0"/>
              <a:t> </a:t>
            </a:r>
            <a:r>
              <a:rPr lang="pt-BR" dirty="0" err="1"/>
              <a:t>Programmes</a:t>
            </a:r>
            <a:r>
              <a:rPr lang="pt-BR" dirty="0"/>
              <a:t> 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C963EA-41FE-B380-4393-2BCD5091B4F7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9526" algn="r">
              <a:spcBef>
                <a:spcPts val="23"/>
              </a:spcBef>
            </a:pPr>
            <a:fld id="{3EFE4D87-43FD-5F43-8F9B-811A4F06044B}" type="datetime1">
              <a:rPr lang="de-DE" spc="-8" smtClean="0"/>
              <a:t>10.09.2024</a:t>
            </a:fld>
            <a:endParaRPr lang="de-DE" spc="-8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9666035-312C-2C12-0F84-9C1290EAF3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E56AF-9388-3F41-A70A-CB2C82B4B167}" type="slidenum">
              <a:rPr lang="de-DE" smtClean="0"/>
              <a:pPr/>
              <a:t>24</a:t>
            </a:fld>
            <a:endParaRPr lang="de-DE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DB9B76A-CFAB-A01F-5BCB-C6C0BCE73A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049" b="29624"/>
          <a:stretch/>
        </p:blipFill>
        <p:spPr>
          <a:xfrm>
            <a:off x="17038121" y="9311064"/>
            <a:ext cx="2802218" cy="1186087"/>
          </a:xfrm>
          <a:prstGeom prst="rect">
            <a:avLst/>
          </a:prstGeom>
        </p:spPr>
      </p:pic>
      <p:sp>
        <p:nvSpPr>
          <p:cNvPr id="15" name="object 3">
            <a:extLst>
              <a:ext uri="{FF2B5EF4-FFF2-40B4-BE49-F238E27FC236}">
                <a16:creationId xmlns:a16="http://schemas.microsoft.com/office/drawing/2014/main" id="{15DEC05E-D150-671B-6D28-EA222AD74681}"/>
              </a:ext>
            </a:extLst>
          </p:cNvPr>
          <p:cNvSpPr txBox="1"/>
          <p:nvPr/>
        </p:nvSpPr>
        <p:spPr>
          <a:xfrm>
            <a:off x="1822973" y="2818361"/>
            <a:ext cx="12228202" cy="610872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  <a:buClr>
                <a:srgbClr val="006BB3"/>
              </a:buClr>
            </a:pPr>
            <a:r>
              <a:rPr lang="en-US" sz="2800" b="1" dirty="0">
                <a:solidFill>
                  <a:srgbClr val="008DC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Scholarships for students at Latin American Universities</a:t>
            </a:r>
          </a:p>
          <a:p>
            <a:pPr marL="295275" marR="3810" indent="-285750">
              <a:spcBef>
                <a:spcPts val="75"/>
              </a:spcBef>
              <a:buClr>
                <a:srgbClr val="008DC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Funds Latin American students for a research stay at a partner institution in Bavaria </a:t>
            </a:r>
          </a:p>
          <a:p>
            <a:pPr marL="295275" marR="3810" indent="-285750">
              <a:spcBef>
                <a:spcPts val="75"/>
              </a:spcBef>
              <a:buClr>
                <a:srgbClr val="008DC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Amount: 934 € per month + 200 € (one-off payment for health insurance)</a:t>
            </a:r>
          </a:p>
          <a:p>
            <a:pPr marL="295275" marR="3810" indent="-285750">
              <a:spcBef>
                <a:spcPts val="75"/>
              </a:spcBef>
              <a:buClr>
                <a:srgbClr val="008DC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Funding period: 1 - 5 months</a:t>
            </a:r>
          </a:p>
          <a:p>
            <a:pPr marL="295275" marR="3810" indent="-285750">
              <a:spcBef>
                <a:spcPts val="75"/>
              </a:spcBef>
              <a:buClr>
                <a:srgbClr val="008DC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Criteria: grades, quality and practicability of research stay, language skills level</a:t>
            </a:r>
          </a:p>
          <a:p>
            <a:pPr marL="295275" marR="3810" indent="-285750">
              <a:spcBef>
                <a:spcPts val="75"/>
              </a:spcBef>
              <a:buClr>
                <a:srgbClr val="008DC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 funding for PhD candidates </a:t>
            </a:r>
            <a:b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9525" marR="3810">
              <a:spcBef>
                <a:spcPts val="75"/>
              </a:spcBef>
              <a:buClr>
                <a:srgbClr val="006BB3"/>
              </a:buClr>
            </a:pPr>
            <a:r>
              <a:rPr lang="en-US" sz="2800" b="1" dirty="0">
                <a:solidFill>
                  <a:srgbClr val="008DC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Mobility scholarships for Bavarian students to Latin America</a:t>
            </a:r>
          </a:p>
          <a:p>
            <a:pPr marL="295275" marR="3810" indent="-285750">
              <a:spcBef>
                <a:spcPts val="75"/>
              </a:spcBef>
              <a:buClr>
                <a:srgbClr val="008DC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Mobility grants for: study abroad for academic research, thesis writing (Bachelor's, Master's, or admission thesis), or internship stay in Latin America</a:t>
            </a:r>
          </a:p>
          <a:p>
            <a:pPr marL="295275" marR="3810" indent="-285750">
              <a:spcBef>
                <a:spcPts val="75"/>
              </a:spcBef>
              <a:buClr>
                <a:srgbClr val="008DC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Amount: up to 1,500 €</a:t>
            </a:r>
          </a:p>
          <a:p>
            <a:pPr marL="295275" marR="3810" indent="-285750">
              <a:spcBef>
                <a:spcPts val="75"/>
              </a:spcBef>
              <a:buClr>
                <a:srgbClr val="008DC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Last call is being evaluated </a:t>
            </a:r>
          </a:p>
          <a:p>
            <a:pPr marL="9525" marR="3810">
              <a:spcBef>
                <a:spcPts val="75"/>
              </a:spcBef>
              <a:buClr>
                <a:srgbClr val="006BB3"/>
              </a:buClr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92CA80C4-D4CE-0913-340D-C489C9D21A92}"/>
              </a:ext>
            </a:extLst>
          </p:cNvPr>
          <p:cNvSpPr txBox="1">
            <a:spLocks/>
          </p:cNvSpPr>
          <p:nvPr/>
        </p:nvSpPr>
        <p:spPr>
          <a:xfrm>
            <a:off x="1752123" y="1910259"/>
            <a:ext cx="15285998" cy="76803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0" tIns="0" rIns="0" bIns="0" rtlCol="0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538163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808038" indent="-269875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076325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1076325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3600" b="1" dirty="0"/>
              <a:t>Scholarships for students</a:t>
            </a:r>
          </a:p>
        </p:txBody>
      </p:sp>
      <p:pic>
        <p:nvPicPr>
          <p:cNvPr id="10" name="Picture 2" descr="Picture 2">
            <a:extLst>
              <a:ext uri="{FF2B5EF4-FFF2-40B4-BE49-F238E27FC236}">
                <a16:creationId xmlns:a16="http://schemas.microsoft.com/office/drawing/2014/main" id="{88792006-6FD1-B61E-C9FF-84DA8D805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0765" y="9077123"/>
            <a:ext cx="2942570" cy="16519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2FD9C350-50F7-4886-07F7-FF0AA55346F5}"/>
              </a:ext>
            </a:extLst>
          </p:cNvPr>
          <p:cNvGrpSpPr/>
          <p:nvPr/>
        </p:nvGrpSpPr>
        <p:grpSpPr>
          <a:xfrm>
            <a:off x="15208964" y="4054085"/>
            <a:ext cx="3212614" cy="4680520"/>
            <a:chOff x="15164618" y="3566443"/>
            <a:chExt cx="2444876" cy="3561987"/>
          </a:xfrm>
        </p:grpSpPr>
        <p:sp>
          <p:nvSpPr>
            <p:cNvPr id="11" name="Rechteck: abgerundete Ecken 9">
              <a:extLst>
                <a:ext uri="{FF2B5EF4-FFF2-40B4-BE49-F238E27FC236}">
                  <a16:creationId xmlns:a16="http://schemas.microsoft.com/office/drawing/2014/main" id="{FD3370EA-7AB7-CD53-681A-197D6B5D033F}"/>
                </a:ext>
              </a:extLst>
            </p:cNvPr>
            <p:cNvSpPr/>
            <p:nvPr/>
          </p:nvSpPr>
          <p:spPr>
            <a:xfrm>
              <a:off x="15164618" y="3566443"/>
              <a:ext cx="2444876" cy="3561987"/>
            </a:xfrm>
            <a:prstGeom prst="roundRect">
              <a:avLst/>
            </a:prstGeom>
            <a:noFill/>
            <a:ln>
              <a:solidFill>
                <a:srgbClr val="008D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7628" algn="ctr">
                <a:spcBef>
                  <a:spcPts val="188"/>
                </a:spcBef>
              </a:pPr>
              <a:r>
                <a:rPr lang="en-US" spc="-8" dirty="0">
                  <a:solidFill>
                    <a:srgbClr val="008DC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ource Sans Pro"/>
                </a:rPr>
                <a:t>Next call</a:t>
              </a:r>
            </a:p>
            <a:p>
              <a:pPr marL="67628" algn="ctr">
                <a:spcBef>
                  <a:spcPts val="188"/>
                </a:spcBef>
              </a:pPr>
              <a:r>
                <a:rPr lang="en-US" spc="-8" dirty="0">
                  <a:solidFill>
                    <a:srgbClr val="008DC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ource Sans Pro"/>
                </a:rPr>
                <a:t>2025</a:t>
              </a:r>
            </a:p>
            <a:p>
              <a:pPr marL="67628" algn="ctr">
                <a:spcBef>
                  <a:spcPts val="188"/>
                </a:spcBef>
              </a:pPr>
              <a:endParaRPr lang="en-US" sz="1600" spc="-8" dirty="0">
                <a:solidFill>
                  <a:srgbClr val="006BB3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  <a:p>
              <a:pPr marL="67628" algn="ctr">
                <a:spcBef>
                  <a:spcPts val="188"/>
                </a:spcBef>
              </a:pPr>
              <a:endParaRPr lang="en-US" sz="1600" spc="-8" dirty="0">
                <a:solidFill>
                  <a:srgbClr val="006BB3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  <a:p>
              <a:pPr marL="67628" algn="ctr">
                <a:spcBef>
                  <a:spcPts val="188"/>
                </a:spcBef>
              </a:pPr>
              <a:endParaRPr lang="en-US" sz="1600" spc="-8" dirty="0">
                <a:solidFill>
                  <a:srgbClr val="006BB3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  <a:p>
              <a:pPr marL="67628" algn="ctr">
                <a:spcBef>
                  <a:spcPts val="188"/>
                </a:spcBef>
              </a:pPr>
              <a:endParaRPr lang="en-US" sz="1600" spc="-8" dirty="0">
                <a:solidFill>
                  <a:srgbClr val="006BB3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  <a:p>
              <a:pPr marL="67628" algn="ctr">
                <a:spcBef>
                  <a:spcPts val="188"/>
                </a:spcBef>
              </a:pPr>
              <a:endParaRPr lang="en-US" sz="1600" spc="-8" dirty="0">
                <a:solidFill>
                  <a:srgbClr val="006BB3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  <a:p>
              <a:pPr marL="67628" algn="ctr">
                <a:spcBef>
                  <a:spcPts val="188"/>
                </a:spcBef>
              </a:pPr>
              <a:endParaRPr lang="en-US" sz="1600" spc="-8" dirty="0">
                <a:solidFill>
                  <a:srgbClr val="006BB3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  <a:p>
              <a:pPr marL="67628" algn="ctr">
                <a:spcBef>
                  <a:spcPts val="188"/>
                </a:spcBef>
              </a:pPr>
              <a:endParaRPr lang="en-US" sz="1600" spc="-8" dirty="0">
                <a:solidFill>
                  <a:srgbClr val="006BB3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  <a:p>
              <a:pPr marL="67628" algn="ctr">
                <a:spcBef>
                  <a:spcPts val="188"/>
                </a:spcBef>
              </a:pPr>
              <a:endParaRPr lang="en-US" sz="1600" spc="-8" dirty="0">
                <a:solidFill>
                  <a:srgbClr val="006BB3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</p:txBody>
        </p:sp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BE796FDF-E587-CCA0-39CD-8A81CCEE3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5479726" y="4727575"/>
              <a:ext cx="1854200" cy="1854200"/>
            </a:xfrm>
            <a:prstGeom prst="rect">
              <a:avLst/>
            </a:prstGeom>
          </p:spPr>
        </p:pic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556604D7-9DDB-078A-469B-3E13050CC1E9}"/>
                </a:ext>
              </a:extLst>
            </p:cNvPr>
            <p:cNvSpPr txBox="1"/>
            <p:nvPr/>
          </p:nvSpPr>
          <p:spPr>
            <a:xfrm>
              <a:off x="15459955" y="6719413"/>
              <a:ext cx="1854200" cy="25583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algn="ctr">
                <a:spcBef>
                  <a:spcPts val="75"/>
                </a:spcBef>
              </a:pPr>
              <a:r>
                <a:rPr lang="pt-BR" sz="1600" spc="-8" dirty="0">
                  <a:solidFill>
                    <a:srgbClr val="008DC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ource Sans Pro"/>
                </a:rPr>
                <a:t>baylat.org</a:t>
              </a:r>
              <a:endParaRPr sz="1600" dirty="0">
                <a:solidFill>
                  <a:srgbClr val="008DCC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906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BF1C61-655B-B4EF-1C57-518F88345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042" y="686123"/>
            <a:ext cx="8712968" cy="1008112"/>
          </a:xfrm>
        </p:spPr>
        <p:txBody>
          <a:bodyPr/>
          <a:lstStyle/>
          <a:p>
            <a:r>
              <a:rPr lang="pt-BR" dirty="0"/>
              <a:t>German </a:t>
            </a:r>
            <a:r>
              <a:rPr lang="pt-BR" dirty="0" err="1"/>
              <a:t>Funding</a:t>
            </a:r>
            <a:r>
              <a:rPr lang="pt-BR" dirty="0"/>
              <a:t> </a:t>
            </a:r>
            <a:r>
              <a:rPr lang="pt-BR" dirty="0" err="1"/>
              <a:t>Programmes</a:t>
            </a:r>
            <a:r>
              <a:rPr lang="pt-BR" dirty="0"/>
              <a:t> 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C963EA-41FE-B380-4393-2BCD5091B4F7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9526" algn="r">
              <a:spcBef>
                <a:spcPts val="23"/>
              </a:spcBef>
            </a:pPr>
            <a:fld id="{3EFE4D87-43FD-5F43-8F9B-811A4F06044B}" type="datetime1">
              <a:rPr lang="de-DE" spc="-8" smtClean="0"/>
              <a:t>10.09.2024</a:t>
            </a:fld>
            <a:endParaRPr lang="de-DE" spc="-8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9666035-312C-2C12-0F84-9C1290EAF3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E56AF-9388-3F41-A70A-CB2C82B4B167}" type="slidenum">
              <a:rPr lang="de-DE" smtClean="0"/>
              <a:pPr/>
              <a:t>25</a:t>
            </a:fld>
            <a:endParaRPr lang="de-DE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DB9B76A-CFAB-A01F-5BCB-C6C0BCE73A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049" b="29624"/>
          <a:stretch/>
        </p:blipFill>
        <p:spPr>
          <a:xfrm>
            <a:off x="17038121" y="9311064"/>
            <a:ext cx="2802218" cy="1186087"/>
          </a:xfrm>
          <a:prstGeom prst="rect">
            <a:avLst/>
          </a:prstGeom>
        </p:spPr>
      </p:pic>
      <p:sp>
        <p:nvSpPr>
          <p:cNvPr id="6" name="Textplatzhalter 9">
            <a:extLst>
              <a:ext uri="{FF2B5EF4-FFF2-40B4-BE49-F238E27FC236}">
                <a16:creationId xmlns:a16="http://schemas.microsoft.com/office/drawing/2014/main" id="{742F50FB-1FE0-24B7-5D92-9BEE399577DE}"/>
              </a:ext>
            </a:extLst>
          </p:cNvPr>
          <p:cNvSpPr txBox="1">
            <a:spLocks/>
          </p:cNvSpPr>
          <p:nvPr/>
        </p:nvSpPr>
        <p:spPr>
          <a:xfrm>
            <a:off x="2851249" y="7919353"/>
            <a:ext cx="14401600" cy="123504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0" tIns="0" rIns="0" bIns="0" rtlCol="0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538163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808038" indent="-269875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076325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1076325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highlight>
                  <a:srgbClr val="FFFFFF"/>
                </a:highlight>
              </a:rPr>
              <a:t>German Federation of Industrial Research Associations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t-BR" sz="3200" dirty="0">
                <a:highlight>
                  <a:srgbClr val="FFFFFF"/>
                </a:highlight>
              </a:rPr>
              <a:t> Federação Alemã de Associações de Pesquisa Industrial 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657B47DA-6CED-803A-F30E-8EEED7FDBD64}"/>
              </a:ext>
            </a:extLst>
          </p:cNvPr>
          <p:cNvSpPr/>
          <p:nvPr/>
        </p:nvSpPr>
        <p:spPr>
          <a:xfrm>
            <a:off x="7171730" y="3538448"/>
            <a:ext cx="5760639" cy="4232453"/>
          </a:xfrm>
          <a:prstGeom prst="roundRect">
            <a:avLst/>
          </a:prstGeom>
          <a:blipFill dpi="0" rotWithShape="1">
            <a:blip r:embed="rId3"/>
            <a:srcRect/>
            <a:stretch>
              <a:fillRect l="17201" t="17844" r="17201" b="17844"/>
            </a:stretch>
          </a:blipFill>
          <a:ln>
            <a:solidFill>
              <a:srgbClr val="B5162A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9320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BF1C61-655B-B4EF-1C57-518F88345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042" y="686123"/>
            <a:ext cx="8712968" cy="1008112"/>
          </a:xfrm>
        </p:spPr>
        <p:txBody>
          <a:bodyPr/>
          <a:lstStyle/>
          <a:p>
            <a:r>
              <a:rPr lang="pt-BR" dirty="0"/>
              <a:t>German </a:t>
            </a:r>
            <a:r>
              <a:rPr lang="pt-BR" dirty="0" err="1"/>
              <a:t>Funding</a:t>
            </a:r>
            <a:r>
              <a:rPr lang="pt-BR" dirty="0"/>
              <a:t> </a:t>
            </a:r>
            <a:r>
              <a:rPr lang="pt-BR" dirty="0" err="1"/>
              <a:t>Programmes</a:t>
            </a:r>
            <a:r>
              <a:rPr lang="pt-BR" dirty="0"/>
              <a:t> 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C963EA-41FE-B380-4393-2BCD5091B4F7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9526" algn="r">
              <a:spcBef>
                <a:spcPts val="23"/>
              </a:spcBef>
            </a:pPr>
            <a:fld id="{3EFE4D87-43FD-5F43-8F9B-811A4F06044B}" type="datetime1">
              <a:rPr lang="de-DE" spc="-8" smtClean="0"/>
              <a:t>10.09.2024</a:t>
            </a:fld>
            <a:endParaRPr lang="de-DE" spc="-8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9666035-312C-2C12-0F84-9C1290EAF3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E56AF-9388-3F41-A70A-CB2C82B4B167}" type="slidenum">
              <a:rPr lang="de-DE" smtClean="0"/>
              <a:pPr/>
              <a:t>26</a:t>
            </a:fld>
            <a:endParaRPr lang="de-DE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DB9B76A-CFAB-A01F-5BCB-C6C0BCE73A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049" b="29624"/>
          <a:stretch/>
        </p:blipFill>
        <p:spPr>
          <a:xfrm>
            <a:off x="17038121" y="9311064"/>
            <a:ext cx="2802218" cy="1186087"/>
          </a:xfrm>
          <a:prstGeom prst="rect">
            <a:avLst/>
          </a:prstGeom>
        </p:spPr>
      </p:pic>
      <p:sp>
        <p:nvSpPr>
          <p:cNvPr id="15" name="object 3">
            <a:extLst>
              <a:ext uri="{FF2B5EF4-FFF2-40B4-BE49-F238E27FC236}">
                <a16:creationId xmlns:a16="http://schemas.microsoft.com/office/drawing/2014/main" id="{15DEC05E-D150-671B-6D28-EA222AD74681}"/>
              </a:ext>
            </a:extLst>
          </p:cNvPr>
          <p:cNvSpPr txBox="1"/>
          <p:nvPr/>
        </p:nvSpPr>
        <p:spPr>
          <a:xfrm>
            <a:off x="1806982" y="3759454"/>
            <a:ext cx="12261525" cy="42364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95275" marR="3810" indent="-285750">
              <a:spcBef>
                <a:spcPts val="75"/>
              </a:spcBef>
              <a:buClr>
                <a:srgbClr val="B5162A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Network of ministries and funding agencies</a:t>
            </a:r>
          </a:p>
          <a:p>
            <a:pPr marL="295275" marR="3810" indent="-285750">
              <a:spcBef>
                <a:spcPts val="75"/>
              </a:spcBef>
              <a:buClr>
                <a:srgbClr val="B5162A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Synchronized national funding for transnational R&amp;D projects</a:t>
            </a:r>
          </a:p>
          <a:p>
            <a:pPr marL="295275" marR="3810" indent="-285750">
              <a:spcBef>
                <a:spcPts val="75"/>
              </a:spcBef>
              <a:buClr>
                <a:srgbClr val="B5162A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National / regional funding conditions are binding</a:t>
            </a:r>
          </a:p>
          <a:p>
            <a:pPr marL="295275" marR="3810" indent="-285750">
              <a:spcBef>
                <a:spcPts val="75"/>
              </a:spcBef>
              <a:buClr>
                <a:srgbClr val="006BB3"/>
              </a:buClr>
              <a:buFont typeface="Arial" panose="020B0604020202020204" pitchFamily="34" charset="0"/>
              <a:buChar char="•"/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9525" marR="3810">
              <a:spcBef>
                <a:spcPts val="75"/>
              </a:spcBef>
              <a:buClr>
                <a:srgbClr val="006BB3"/>
              </a:buClr>
            </a:pPr>
            <a:r>
              <a:rPr lang="en-US" sz="2800" b="1" dirty="0">
                <a:solidFill>
                  <a:srgbClr val="B5162A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Two calls for proposals per year </a:t>
            </a:r>
          </a:p>
          <a:p>
            <a:pPr marL="295275" marR="3810" indent="-285750">
              <a:spcBef>
                <a:spcPts val="75"/>
              </a:spcBef>
              <a:buClr>
                <a:srgbClr val="B5162A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Deadlines end of March and September</a:t>
            </a:r>
          </a:p>
          <a:p>
            <a:pPr marL="295275" marR="3810" indent="-285750">
              <a:spcBef>
                <a:spcPts val="75"/>
              </a:spcBef>
              <a:buClr>
                <a:srgbClr val="B5162A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34</a:t>
            </a:r>
            <a:r>
              <a:rPr lang="en-US" sz="2800" baseline="30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call: until 25</a:t>
            </a:r>
            <a:r>
              <a:rPr lang="en-US" sz="2800" baseline="30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September 2024</a:t>
            </a:r>
          </a:p>
          <a:p>
            <a:pPr marL="295275" marR="3810" indent="-285750">
              <a:spcBef>
                <a:spcPts val="75"/>
              </a:spcBef>
              <a:buClr>
                <a:srgbClr val="B5162A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Documents: </a:t>
            </a: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IraSME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proposal application form + national application form</a:t>
            </a:r>
          </a:p>
          <a:p>
            <a:pPr marL="9525" marR="3810">
              <a:spcBef>
                <a:spcPts val="75"/>
              </a:spcBef>
              <a:buClr>
                <a:srgbClr val="006BB3"/>
              </a:buClr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92CA80C4-D4CE-0913-340D-C489C9D21A92}"/>
              </a:ext>
            </a:extLst>
          </p:cNvPr>
          <p:cNvSpPr txBox="1">
            <a:spLocks/>
          </p:cNvSpPr>
          <p:nvPr/>
        </p:nvSpPr>
        <p:spPr>
          <a:xfrm>
            <a:off x="1736133" y="2851352"/>
            <a:ext cx="15285998" cy="76803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0" tIns="0" rIns="0" bIns="0" rtlCol="0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538163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808038" indent="-269875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076325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1076325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3600" b="1" dirty="0"/>
              <a:t>International Network </a:t>
            </a:r>
            <a:r>
              <a:rPr lang="en-US" sz="3600" b="1" dirty="0" err="1"/>
              <a:t>IraSME</a:t>
            </a:r>
            <a:endParaRPr lang="en-US" sz="3600" b="1" dirty="0"/>
          </a:p>
        </p:txBody>
      </p:sp>
      <p:pic>
        <p:nvPicPr>
          <p:cNvPr id="3" name="object 7">
            <a:extLst>
              <a:ext uri="{FF2B5EF4-FFF2-40B4-BE49-F238E27FC236}">
                <a16:creationId xmlns:a16="http://schemas.microsoft.com/office/drawing/2014/main" id="{EC038A1F-0EED-C70E-404E-B87F4E49AF2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65574" y="8993465"/>
            <a:ext cx="2172951" cy="1478483"/>
          </a:xfrm>
          <a:prstGeom prst="rect">
            <a:avLst/>
          </a:prstGeom>
        </p:spPr>
      </p:pic>
      <p:sp>
        <p:nvSpPr>
          <p:cNvPr id="6" name="Rechteck: abgerundete Ecken 9">
            <a:extLst>
              <a:ext uri="{FF2B5EF4-FFF2-40B4-BE49-F238E27FC236}">
                <a16:creationId xmlns:a16="http://schemas.microsoft.com/office/drawing/2014/main" id="{74E2DBB2-D456-E1CE-BE18-58A11370B19F}"/>
              </a:ext>
            </a:extLst>
          </p:cNvPr>
          <p:cNvSpPr/>
          <p:nvPr/>
        </p:nvSpPr>
        <p:spPr>
          <a:xfrm>
            <a:off x="13868474" y="3755571"/>
            <a:ext cx="3996596" cy="4049804"/>
          </a:xfrm>
          <a:prstGeom prst="roundRect">
            <a:avLst/>
          </a:prstGeom>
          <a:noFill/>
          <a:ln>
            <a:solidFill>
              <a:srgbClr val="B5162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7628" algn="ctr"/>
            <a:r>
              <a:rPr lang="en-US" spc="-8" dirty="0">
                <a:solidFill>
                  <a:srgbClr val="B5162A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rPr>
              <a:t>Brazilian partner: EMBRAPII</a:t>
            </a:r>
            <a:br>
              <a:rPr lang="en-US" spc="-8" dirty="0">
                <a:solidFill>
                  <a:srgbClr val="B5162A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rPr>
            </a:br>
            <a:r>
              <a:rPr lang="en-US" spc="-8" dirty="0">
                <a:solidFill>
                  <a:srgbClr val="B5162A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rPr>
              <a:t>Other funding sources in Brazil accepted</a:t>
            </a:r>
          </a:p>
          <a:p>
            <a:pPr marL="67628" algn="ctr">
              <a:spcBef>
                <a:spcPts val="188"/>
              </a:spcBef>
            </a:pPr>
            <a:endParaRPr lang="en-US" sz="1600" spc="-8" dirty="0">
              <a:solidFill>
                <a:srgbClr val="006BB3"/>
              </a:solidFill>
              <a:latin typeface="Verdana" panose="020B0604030504040204" pitchFamily="34" charset="0"/>
              <a:ea typeface="Verdana" panose="020B0604030504040204" pitchFamily="34" charset="0"/>
              <a:cs typeface="Source Sans Pro"/>
            </a:endParaRPr>
          </a:p>
          <a:p>
            <a:pPr marL="67628" algn="ctr">
              <a:spcBef>
                <a:spcPts val="188"/>
              </a:spcBef>
            </a:pPr>
            <a:endParaRPr lang="en-US" sz="1600" spc="-8" dirty="0">
              <a:solidFill>
                <a:srgbClr val="006BB3"/>
              </a:solidFill>
              <a:latin typeface="Verdana" panose="020B0604030504040204" pitchFamily="34" charset="0"/>
              <a:ea typeface="Verdana" panose="020B0604030504040204" pitchFamily="34" charset="0"/>
              <a:cs typeface="Source Sans Pro"/>
            </a:endParaRPr>
          </a:p>
          <a:p>
            <a:pPr marL="67628" algn="ctr">
              <a:spcBef>
                <a:spcPts val="188"/>
              </a:spcBef>
            </a:pPr>
            <a:endParaRPr lang="en-US" sz="1600" spc="-8" dirty="0">
              <a:solidFill>
                <a:srgbClr val="006BB3"/>
              </a:solidFill>
              <a:latin typeface="Verdana" panose="020B0604030504040204" pitchFamily="34" charset="0"/>
              <a:ea typeface="Verdana" panose="020B0604030504040204" pitchFamily="34" charset="0"/>
              <a:cs typeface="Source Sans Pro"/>
            </a:endParaRPr>
          </a:p>
          <a:p>
            <a:pPr marL="67628" algn="ctr">
              <a:spcBef>
                <a:spcPts val="188"/>
              </a:spcBef>
            </a:pPr>
            <a:endParaRPr lang="en-US" sz="1600" spc="-8" dirty="0">
              <a:solidFill>
                <a:srgbClr val="006BB3"/>
              </a:solidFill>
              <a:latin typeface="Verdana" panose="020B0604030504040204" pitchFamily="34" charset="0"/>
              <a:ea typeface="Verdana" panose="020B0604030504040204" pitchFamily="34" charset="0"/>
              <a:cs typeface="Source Sans Pro"/>
            </a:endParaRPr>
          </a:p>
          <a:p>
            <a:pPr marL="67628" algn="ctr">
              <a:spcBef>
                <a:spcPts val="188"/>
              </a:spcBef>
            </a:pPr>
            <a:endParaRPr lang="en-US" sz="1600" spc="-8" dirty="0">
              <a:solidFill>
                <a:srgbClr val="006BB3"/>
              </a:solidFill>
              <a:latin typeface="Verdana" panose="020B0604030504040204" pitchFamily="34" charset="0"/>
              <a:ea typeface="Verdana" panose="020B0604030504040204" pitchFamily="34" charset="0"/>
              <a:cs typeface="Source Sans Pro"/>
            </a:endParaRPr>
          </a:p>
          <a:p>
            <a:pPr marL="67628" algn="ctr">
              <a:spcBef>
                <a:spcPts val="188"/>
              </a:spcBef>
            </a:pPr>
            <a:endParaRPr lang="en-US" sz="1600" spc="-8" dirty="0">
              <a:solidFill>
                <a:srgbClr val="006BB3"/>
              </a:solidFill>
              <a:latin typeface="Verdana" panose="020B0604030504040204" pitchFamily="34" charset="0"/>
              <a:ea typeface="Verdana" panose="020B0604030504040204" pitchFamily="34" charset="0"/>
              <a:cs typeface="Source Sans Pro"/>
            </a:endParaRPr>
          </a:p>
          <a:p>
            <a:pPr marL="67628" algn="ctr">
              <a:spcBef>
                <a:spcPts val="188"/>
              </a:spcBef>
            </a:pPr>
            <a:endParaRPr lang="en-US" sz="1600" spc="-8" dirty="0">
              <a:solidFill>
                <a:srgbClr val="006BB3"/>
              </a:solidFill>
              <a:latin typeface="Verdana" panose="020B0604030504040204" pitchFamily="34" charset="0"/>
              <a:ea typeface="Verdana" panose="020B0604030504040204" pitchFamily="34" charset="0"/>
              <a:cs typeface="Source Sans Pro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C400996-4344-714F-2F4A-F393D94B22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789360" y="5235540"/>
            <a:ext cx="2179120" cy="2179120"/>
          </a:xfrm>
          <a:prstGeom prst="rect">
            <a:avLst/>
          </a:prstGeom>
        </p:spPr>
      </p:pic>
      <p:sp>
        <p:nvSpPr>
          <p:cNvPr id="9" name="object 9">
            <a:extLst>
              <a:ext uri="{FF2B5EF4-FFF2-40B4-BE49-F238E27FC236}">
                <a16:creationId xmlns:a16="http://schemas.microsoft.com/office/drawing/2014/main" id="{03A49CB0-F1AC-AFDD-B285-4BECCAB458B7}"/>
              </a:ext>
            </a:extLst>
          </p:cNvPr>
          <p:cNvSpPr txBox="1"/>
          <p:nvPr/>
        </p:nvSpPr>
        <p:spPr>
          <a:xfrm>
            <a:off x="13868473" y="7394459"/>
            <a:ext cx="3996596" cy="25583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pt-BR" sz="1600" spc="-8" dirty="0">
                <a:solidFill>
                  <a:srgbClr val="B5162A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rPr>
              <a:t>ira-sme.net/countries-</a:t>
            </a:r>
            <a:r>
              <a:rPr lang="pt-BR" sz="1600" spc="-8" dirty="0" err="1">
                <a:solidFill>
                  <a:srgbClr val="B5162A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rPr>
              <a:t>regions</a:t>
            </a:r>
            <a:endParaRPr lang="pt-BR" sz="1600" spc="-8" dirty="0">
              <a:solidFill>
                <a:srgbClr val="B5162A"/>
              </a:solidFill>
              <a:latin typeface="Verdana" panose="020B0604030504040204" pitchFamily="34" charset="0"/>
              <a:ea typeface="Verdana" panose="020B0604030504040204" pitchFamily="34" charset="0"/>
              <a:cs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4015475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BF1C61-655B-B4EF-1C57-518F88345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042" y="686123"/>
            <a:ext cx="8712968" cy="1008112"/>
          </a:xfrm>
        </p:spPr>
        <p:txBody>
          <a:bodyPr/>
          <a:lstStyle/>
          <a:p>
            <a:r>
              <a:rPr lang="pt-BR" dirty="0"/>
              <a:t>German </a:t>
            </a:r>
            <a:r>
              <a:rPr lang="pt-BR" dirty="0" err="1"/>
              <a:t>Funding</a:t>
            </a:r>
            <a:r>
              <a:rPr lang="pt-BR" dirty="0"/>
              <a:t> </a:t>
            </a:r>
            <a:r>
              <a:rPr lang="pt-BR" dirty="0" err="1"/>
              <a:t>Programmes</a:t>
            </a:r>
            <a:r>
              <a:rPr lang="pt-BR" dirty="0"/>
              <a:t> 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C963EA-41FE-B380-4393-2BCD5091B4F7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9526" algn="r">
              <a:spcBef>
                <a:spcPts val="23"/>
              </a:spcBef>
            </a:pPr>
            <a:fld id="{3EFE4D87-43FD-5F43-8F9B-811A4F06044B}" type="datetime1">
              <a:rPr lang="de-DE" spc="-8" smtClean="0"/>
              <a:t>10.09.2024</a:t>
            </a:fld>
            <a:endParaRPr lang="de-DE" spc="-8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9666035-312C-2C12-0F84-9C1290EAF3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E56AF-9388-3F41-A70A-CB2C82B4B167}" type="slidenum">
              <a:rPr lang="de-DE" smtClean="0"/>
              <a:pPr/>
              <a:t>27</a:t>
            </a:fld>
            <a:endParaRPr lang="de-DE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DB9B76A-CFAB-A01F-5BCB-C6C0BCE73A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049" b="29624"/>
          <a:stretch/>
        </p:blipFill>
        <p:spPr>
          <a:xfrm>
            <a:off x="17038121" y="9311064"/>
            <a:ext cx="2802218" cy="1186087"/>
          </a:xfrm>
          <a:prstGeom prst="rect">
            <a:avLst/>
          </a:prstGeom>
        </p:spPr>
      </p:pic>
      <p:sp>
        <p:nvSpPr>
          <p:cNvPr id="15" name="object 3">
            <a:extLst>
              <a:ext uri="{FF2B5EF4-FFF2-40B4-BE49-F238E27FC236}">
                <a16:creationId xmlns:a16="http://schemas.microsoft.com/office/drawing/2014/main" id="{15DEC05E-D150-671B-6D28-EA222AD74681}"/>
              </a:ext>
            </a:extLst>
          </p:cNvPr>
          <p:cNvSpPr txBox="1"/>
          <p:nvPr/>
        </p:nvSpPr>
        <p:spPr>
          <a:xfrm>
            <a:off x="1822972" y="3023240"/>
            <a:ext cx="12261525" cy="599843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  <a:buClr>
                <a:srgbClr val="006BB3"/>
              </a:buClr>
            </a:pPr>
            <a:r>
              <a:rPr lang="en-US" sz="2800" b="1" dirty="0">
                <a:solidFill>
                  <a:srgbClr val="B5162A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Project Requirements</a:t>
            </a:r>
          </a:p>
          <a:p>
            <a:pPr marL="295275" marR="3810" indent="-285750">
              <a:spcBef>
                <a:spcPts val="75"/>
              </a:spcBef>
              <a:buClr>
                <a:srgbClr val="B5162A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Development of new or significant improvement of existing products, processes and technical services</a:t>
            </a:r>
          </a:p>
          <a:p>
            <a:pPr marL="295275" marR="3810" indent="-285750">
              <a:spcBef>
                <a:spcPts val="75"/>
              </a:spcBef>
              <a:buClr>
                <a:srgbClr val="B5162A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Bottom-up approach</a:t>
            </a:r>
          </a:p>
          <a:p>
            <a:pPr marL="295275" marR="3810" indent="-285750">
              <a:spcBef>
                <a:spcPts val="75"/>
              </a:spcBef>
              <a:buClr>
                <a:srgbClr val="B5162A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Up to prototype level (TRL 4-7)</a:t>
            </a:r>
          </a:p>
          <a:p>
            <a:pPr marL="295275" marR="3810" indent="-285750">
              <a:spcBef>
                <a:spcPts val="75"/>
              </a:spcBef>
              <a:buClr>
                <a:srgbClr val="B5162A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Significant technical risks for each partner</a:t>
            </a:r>
          </a:p>
          <a:p>
            <a:pPr marL="295275" marR="3810" indent="-285750">
              <a:spcBef>
                <a:spcPts val="75"/>
              </a:spcBef>
              <a:buClr>
                <a:srgbClr val="B5162A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High market potential</a:t>
            </a:r>
          </a:p>
          <a:p>
            <a:pPr marL="295275" marR="3810" indent="-285750">
              <a:spcBef>
                <a:spcPts val="75"/>
              </a:spcBef>
              <a:buClr>
                <a:srgbClr val="006BB3"/>
              </a:buClr>
              <a:buFont typeface="Arial" panose="020B0604020202020204" pitchFamily="34" charset="0"/>
              <a:buChar char="•"/>
            </a:pP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9525" marR="3810">
              <a:spcBef>
                <a:spcPts val="75"/>
              </a:spcBef>
              <a:buClr>
                <a:srgbClr val="006BB3"/>
              </a:buClr>
            </a:pPr>
            <a:r>
              <a:rPr lang="en-US" sz="2800" b="1" dirty="0">
                <a:solidFill>
                  <a:srgbClr val="B5162A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Typical </a:t>
            </a:r>
            <a:r>
              <a:rPr lang="en-US" sz="2800" b="1" dirty="0" err="1">
                <a:solidFill>
                  <a:srgbClr val="B5162A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IraSME</a:t>
            </a:r>
            <a:r>
              <a:rPr lang="en-US" sz="2800" b="1" dirty="0">
                <a:solidFill>
                  <a:srgbClr val="B5162A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Project</a:t>
            </a:r>
          </a:p>
          <a:p>
            <a:pPr marL="295275" marR="3810" indent="-285750">
              <a:spcBef>
                <a:spcPts val="75"/>
              </a:spcBef>
              <a:buClr>
                <a:srgbClr val="B5162A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2-6 participants – clearly distinct subprojects for each partner</a:t>
            </a:r>
          </a:p>
          <a:p>
            <a:pPr marL="295275" marR="3810" indent="-285750">
              <a:spcBef>
                <a:spcPts val="75"/>
              </a:spcBef>
              <a:buClr>
                <a:srgbClr val="B5162A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 SMEs / 2 participating countries / regions</a:t>
            </a:r>
          </a:p>
          <a:p>
            <a:pPr marL="295275" marR="3810" indent="-285750">
              <a:spcBef>
                <a:spcPts val="75"/>
              </a:spcBef>
              <a:buClr>
                <a:srgbClr val="B5162A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RTOs as additional partners or subcontractors (e.g. For EMBRAPII Brazil!)</a:t>
            </a:r>
          </a:p>
          <a:p>
            <a:pPr marL="9525" marR="3810">
              <a:spcBef>
                <a:spcPts val="75"/>
              </a:spcBef>
              <a:buClr>
                <a:srgbClr val="006BB3"/>
              </a:buClr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92CA80C4-D4CE-0913-340D-C489C9D21A92}"/>
              </a:ext>
            </a:extLst>
          </p:cNvPr>
          <p:cNvSpPr txBox="1">
            <a:spLocks/>
          </p:cNvSpPr>
          <p:nvPr/>
        </p:nvSpPr>
        <p:spPr>
          <a:xfrm>
            <a:off x="1752123" y="2115138"/>
            <a:ext cx="15285998" cy="76803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0" tIns="0" rIns="0" bIns="0" rtlCol="0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538163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808038" indent="-269875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076325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1076325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3600" b="1" dirty="0"/>
              <a:t>International Network </a:t>
            </a:r>
            <a:r>
              <a:rPr lang="en-US" sz="3600" b="1" dirty="0" err="1"/>
              <a:t>IraSME</a:t>
            </a:r>
            <a:endParaRPr lang="en-US" sz="3600" b="1" dirty="0"/>
          </a:p>
        </p:txBody>
      </p:sp>
      <p:pic>
        <p:nvPicPr>
          <p:cNvPr id="3" name="object 7">
            <a:extLst>
              <a:ext uri="{FF2B5EF4-FFF2-40B4-BE49-F238E27FC236}">
                <a16:creationId xmlns:a16="http://schemas.microsoft.com/office/drawing/2014/main" id="{EC038A1F-0EED-C70E-404E-B87F4E49AF2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65574" y="8993465"/>
            <a:ext cx="2172951" cy="1478483"/>
          </a:xfrm>
          <a:prstGeom prst="rect">
            <a:avLst/>
          </a:prstGeom>
        </p:spPr>
      </p:pic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BB58BC02-4AA9-2BE1-411D-AF9E87F7A91A}"/>
              </a:ext>
            </a:extLst>
          </p:cNvPr>
          <p:cNvSpPr/>
          <p:nvPr/>
        </p:nvSpPr>
        <p:spPr>
          <a:xfrm>
            <a:off x="14660562" y="3566443"/>
            <a:ext cx="3168351" cy="3888432"/>
          </a:xfrm>
          <a:prstGeom prst="roundRect">
            <a:avLst/>
          </a:prstGeom>
          <a:noFill/>
          <a:ln>
            <a:solidFill>
              <a:srgbClr val="B5162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B516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Felix Rotter</a:t>
            </a:r>
          </a:p>
          <a:p>
            <a:pPr algn="ctr"/>
            <a:r>
              <a:rPr lang="en-US" dirty="0">
                <a:solidFill>
                  <a:srgbClr val="B516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info@ira-sme.net</a:t>
            </a:r>
          </a:p>
          <a:p>
            <a:pPr marL="67628" algn="ctr">
              <a:spcBef>
                <a:spcPts val="188"/>
              </a:spcBef>
            </a:pPr>
            <a:endParaRPr lang="en-US" sz="1400" spc="-8" dirty="0">
              <a:solidFill>
                <a:srgbClr val="B5162A"/>
              </a:solidFill>
              <a:latin typeface="Verdana" panose="020B0604030504040204" pitchFamily="34" charset="0"/>
              <a:ea typeface="Verdana" panose="020B0604030504040204" pitchFamily="34" charset="0"/>
              <a:cs typeface="Source Sans Pro"/>
            </a:endParaRPr>
          </a:p>
          <a:p>
            <a:pPr marL="67628" algn="ctr">
              <a:spcBef>
                <a:spcPts val="188"/>
              </a:spcBef>
            </a:pPr>
            <a:endParaRPr lang="en-US" sz="1400" spc="-8" dirty="0">
              <a:solidFill>
                <a:srgbClr val="B5162A"/>
              </a:solidFill>
              <a:latin typeface="Verdana" panose="020B0604030504040204" pitchFamily="34" charset="0"/>
              <a:ea typeface="Verdana" panose="020B0604030504040204" pitchFamily="34" charset="0"/>
              <a:cs typeface="Source Sans Pro"/>
            </a:endParaRPr>
          </a:p>
          <a:p>
            <a:pPr marL="67628" algn="ctr">
              <a:spcBef>
                <a:spcPts val="188"/>
              </a:spcBef>
            </a:pPr>
            <a:endParaRPr lang="en-US" sz="1400" spc="-8" dirty="0">
              <a:solidFill>
                <a:srgbClr val="B5162A"/>
              </a:solidFill>
              <a:latin typeface="Verdana" panose="020B0604030504040204" pitchFamily="34" charset="0"/>
              <a:ea typeface="Verdana" panose="020B0604030504040204" pitchFamily="34" charset="0"/>
              <a:cs typeface="Source Sans Pro"/>
            </a:endParaRPr>
          </a:p>
          <a:p>
            <a:pPr marL="67628" algn="ctr">
              <a:spcBef>
                <a:spcPts val="188"/>
              </a:spcBef>
            </a:pPr>
            <a:endParaRPr lang="en-US" sz="1400" spc="-8" dirty="0">
              <a:solidFill>
                <a:srgbClr val="B5162A"/>
              </a:solidFill>
              <a:latin typeface="Verdana" panose="020B0604030504040204" pitchFamily="34" charset="0"/>
              <a:ea typeface="Verdana" panose="020B0604030504040204" pitchFamily="34" charset="0"/>
              <a:cs typeface="Source Sans Pro"/>
            </a:endParaRPr>
          </a:p>
          <a:p>
            <a:pPr marL="67628" algn="ctr">
              <a:spcBef>
                <a:spcPts val="188"/>
              </a:spcBef>
            </a:pPr>
            <a:endParaRPr lang="en-US" sz="1400" spc="-8" dirty="0">
              <a:solidFill>
                <a:srgbClr val="B5162A"/>
              </a:solidFill>
              <a:latin typeface="Verdana" panose="020B0604030504040204" pitchFamily="34" charset="0"/>
              <a:ea typeface="Verdana" panose="020B0604030504040204" pitchFamily="34" charset="0"/>
              <a:cs typeface="Source Sans Pro"/>
            </a:endParaRPr>
          </a:p>
          <a:p>
            <a:pPr marL="67628" algn="ctr">
              <a:spcBef>
                <a:spcPts val="188"/>
              </a:spcBef>
            </a:pPr>
            <a:endParaRPr lang="en-US" sz="1400" spc="-8" dirty="0">
              <a:solidFill>
                <a:srgbClr val="B5162A"/>
              </a:solidFill>
              <a:latin typeface="Verdana" panose="020B0604030504040204" pitchFamily="34" charset="0"/>
              <a:ea typeface="Verdana" panose="020B0604030504040204" pitchFamily="34" charset="0"/>
              <a:cs typeface="Source Sans Pro"/>
            </a:endParaRPr>
          </a:p>
          <a:p>
            <a:pPr marL="67628" algn="ctr">
              <a:spcBef>
                <a:spcPts val="188"/>
              </a:spcBef>
            </a:pPr>
            <a:endParaRPr lang="en-US" sz="1400" spc="-8" dirty="0">
              <a:solidFill>
                <a:srgbClr val="B5162A"/>
              </a:solidFill>
              <a:latin typeface="Verdana" panose="020B0604030504040204" pitchFamily="34" charset="0"/>
              <a:ea typeface="Verdana" panose="020B0604030504040204" pitchFamily="34" charset="0"/>
              <a:cs typeface="Source Sans Pro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033054C-6F60-534C-B68C-6F75D3A44A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507036" y="4968250"/>
            <a:ext cx="1532371" cy="1532371"/>
          </a:xfrm>
          <a:prstGeom prst="rect">
            <a:avLst/>
          </a:prstGeom>
        </p:spPr>
      </p:pic>
      <p:sp>
        <p:nvSpPr>
          <p:cNvPr id="14" name="object 9">
            <a:extLst>
              <a:ext uri="{FF2B5EF4-FFF2-40B4-BE49-F238E27FC236}">
                <a16:creationId xmlns:a16="http://schemas.microsoft.com/office/drawing/2014/main" id="{10E9E29A-1BA8-DF87-EE8E-EB71DE18ACDA}"/>
              </a:ext>
            </a:extLst>
          </p:cNvPr>
          <p:cNvSpPr txBox="1"/>
          <p:nvPr/>
        </p:nvSpPr>
        <p:spPr>
          <a:xfrm>
            <a:off x="14660561" y="6629166"/>
            <a:ext cx="3168351" cy="25583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pt-BR" sz="1600" spc="-8" dirty="0">
                <a:solidFill>
                  <a:srgbClr val="B5162A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rPr>
              <a:t>ira-sme.net/countries-</a:t>
            </a:r>
            <a:r>
              <a:rPr lang="pt-BR" sz="1600" spc="-8" dirty="0" err="1">
                <a:solidFill>
                  <a:srgbClr val="B5162A"/>
                </a:solidFill>
                <a:latin typeface="Verdana" panose="020B0604030504040204" pitchFamily="34" charset="0"/>
                <a:ea typeface="Verdana" panose="020B0604030504040204" pitchFamily="34" charset="0"/>
                <a:cs typeface="Source Sans Pro"/>
              </a:rPr>
              <a:t>regions</a:t>
            </a:r>
            <a:endParaRPr lang="pt-BR" sz="1600" spc="-8" dirty="0">
              <a:solidFill>
                <a:srgbClr val="B5162A"/>
              </a:solidFill>
              <a:latin typeface="Verdana" panose="020B0604030504040204" pitchFamily="34" charset="0"/>
              <a:ea typeface="Verdana" panose="020B0604030504040204" pitchFamily="34" charset="0"/>
              <a:cs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082535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02CC49-1BA5-F3C3-2D5E-43142410F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Futura Medium"/>
              </a:rPr>
              <a:t>Stay</a:t>
            </a:r>
            <a:r>
              <a:rPr lang="de-DE" dirty="0">
                <a:latin typeface="Futura Medium"/>
              </a:rPr>
              <a:t> in </a:t>
            </a:r>
            <a:r>
              <a:rPr lang="de-DE" dirty="0" err="1">
                <a:latin typeface="Futura Medium"/>
              </a:rPr>
              <a:t>touch</a:t>
            </a:r>
            <a:endParaRPr lang="pt-BR" dirty="0">
              <a:latin typeface="Futura Medium"/>
            </a:endParaRP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EB0D8DB-DA11-0738-CAAD-24D5E496DF9B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9526" algn="r">
              <a:spcBef>
                <a:spcPts val="23"/>
              </a:spcBef>
            </a:pPr>
            <a:fld id="{3EFE4D87-43FD-5F43-8F9B-811A4F06044B}" type="datetime1">
              <a:rPr lang="de-DE" spc="-8" smtClean="0"/>
              <a:t>10.09.2024</a:t>
            </a:fld>
            <a:endParaRPr lang="de-DE" spc="-8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BEDE5D1-2A2E-3B11-9919-1ECA8336FE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E56AF-9388-3F41-A70A-CB2C82B4B167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9817A6B-4350-206D-371F-BF5C583C66AC}"/>
              </a:ext>
            </a:extLst>
          </p:cNvPr>
          <p:cNvSpPr txBox="1"/>
          <p:nvPr/>
        </p:nvSpPr>
        <p:spPr>
          <a:xfrm>
            <a:off x="3925665" y="3773756"/>
            <a:ext cx="38884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latin typeface="Futura Medium"/>
              </a:rPr>
              <a:t>Newsletter</a:t>
            </a:r>
          </a:p>
        </p:txBody>
      </p:sp>
      <p:pic>
        <p:nvPicPr>
          <p:cNvPr id="8" name="Espaço Reservado para Conteúdo 10" descr="Código QR&#10;&#10;Descrição gerada automaticamente">
            <a:extLst>
              <a:ext uri="{FF2B5EF4-FFF2-40B4-BE49-F238E27FC236}">
                <a16:creationId xmlns:a16="http://schemas.microsoft.com/office/drawing/2014/main" id="{FA67F0D3-282B-2B90-6ED2-C803DE6AE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346" y="4358531"/>
            <a:ext cx="4309070" cy="4309070"/>
          </a:xfrm>
          <a:prstGeom prst="rect">
            <a:avLst/>
          </a:prstGeom>
        </p:spPr>
      </p:pic>
      <p:pic>
        <p:nvPicPr>
          <p:cNvPr id="25" name="Grafik 11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D4CD8EDA-8673-2D5A-BE3E-3F9EB47AC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679" y="5157504"/>
            <a:ext cx="890500" cy="890500"/>
          </a:xfrm>
          <a:prstGeom prst="rect">
            <a:avLst/>
          </a:prstGeom>
        </p:spPr>
      </p:pic>
      <p:sp>
        <p:nvSpPr>
          <p:cNvPr id="26" name="Textfeld 21">
            <a:extLst>
              <a:ext uri="{FF2B5EF4-FFF2-40B4-BE49-F238E27FC236}">
                <a16:creationId xmlns:a16="http://schemas.microsoft.com/office/drawing/2014/main" id="{6CAD71CA-A73A-E019-1BD4-96F697EF1ED8}"/>
              </a:ext>
            </a:extLst>
          </p:cNvPr>
          <p:cNvSpPr txBox="1"/>
          <p:nvPr/>
        </p:nvSpPr>
        <p:spPr>
          <a:xfrm>
            <a:off x="11993986" y="5271691"/>
            <a:ext cx="4363589" cy="59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98" dirty="0">
                <a:latin typeface="Verdana" panose="020B0604030504040204" pitchFamily="34" charset="0"/>
                <a:ea typeface="Verdana" panose="020B0604030504040204" pitchFamily="34" charset="0"/>
              </a:rPr>
              <a:t>DWIH São Paulo</a:t>
            </a:r>
          </a:p>
        </p:txBody>
      </p:sp>
      <p:pic>
        <p:nvPicPr>
          <p:cNvPr id="28" name="Grafik 17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D3D38409-2378-61E8-D521-88A61445D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1263" y="6405432"/>
            <a:ext cx="1187333" cy="1187333"/>
          </a:xfrm>
          <a:prstGeom prst="rect">
            <a:avLst/>
          </a:prstGeom>
        </p:spPr>
      </p:pic>
      <p:sp>
        <p:nvSpPr>
          <p:cNvPr id="29" name="Textfeld 18">
            <a:extLst>
              <a:ext uri="{FF2B5EF4-FFF2-40B4-BE49-F238E27FC236}">
                <a16:creationId xmlns:a16="http://schemas.microsoft.com/office/drawing/2014/main" id="{519EF75F-EC31-9B6C-DE59-2FB774165EDA}"/>
              </a:ext>
            </a:extLst>
          </p:cNvPr>
          <p:cNvSpPr txBox="1"/>
          <p:nvPr/>
        </p:nvSpPr>
        <p:spPr>
          <a:xfrm>
            <a:off x="11993986" y="3868987"/>
            <a:ext cx="4363589" cy="59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98" dirty="0">
                <a:latin typeface="Verdana" panose="020B0604030504040204" pitchFamily="34" charset="0"/>
                <a:ea typeface="Verdana" panose="020B0604030504040204" pitchFamily="34" charset="0"/>
              </a:rPr>
              <a:t>dwih-saopaulo.org</a:t>
            </a:r>
          </a:p>
        </p:txBody>
      </p:sp>
      <p:sp>
        <p:nvSpPr>
          <p:cNvPr id="31" name="Textfeld 20">
            <a:extLst>
              <a:ext uri="{FF2B5EF4-FFF2-40B4-BE49-F238E27FC236}">
                <a16:creationId xmlns:a16="http://schemas.microsoft.com/office/drawing/2014/main" id="{22C9CBF1-F6E3-A906-C138-3002CDF7E566}"/>
              </a:ext>
            </a:extLst>
          </p:cNvPr>
          <p:cNvSpPr txBox="1"/>
          <p:nvPr/>
        </p:nvSpPr>
        <p:spPr>
          <a:xfrm>
            <a:off x="11993986" y="6662787"/>
            <a:ext cx="4363589" cy="59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98" dirty="0">
                <a:latin typeface="Verdana" panose="020B0604030504040204" pitchFamily="34" charset="0"/>
                <a:ea typeface="Verdana" panose="020B0604030504040204" pitchFamily="34" charset="0"/>
              </a:rPr>
              <a:t>DWIH São Paulo</a:t>
            </a:r>
          </a:p>
        </p:txBody>
      </p:sp>
      <p:pic>
        <p:nvPicPr>
          <p:cNvPr id="32" name="Inhaltsplatzhalter 9" descr="Internet mit einfarbiger Füllung">
            <a:extLst>
              <a:ext uri="{FF2B5EF4-FFF2-40B4-BE49-F238E27FC236}">
                <a16:creationId xmlns:a16="http://schemas.microsoft.com/office/drawing/2014/main" id="{FE1C31EE-610A-BA23-F336-9988EE535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91263" y="3637150"/>
            <a:ext cx="1273353" cy="127335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0239F80-0309-04E0-F5D0-89E07F943C5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8049" b="29624"/>
          <a:stretch/>
        </p:blipFill>
        <p:spPr>
          <a:xfrm>
            <a:off x="17038121" y="9311064"/>
            <a:ext cx="2802218" cy="118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575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4085DA-B191-1F77-ACA8-191324F5E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026" y="1046163"/>
            <a:ext cx="7770642" cy="1646717"/>
          </a:xfrm>
        </p:spPr>
        <p:txBody>
          <a:bodyPr/>
          <a:lstStyle/>
          <a:p>
            <a:r>
              <a:rPr lang="pt-BR" dirty="0" err="1">
                <a:latin typeface="Futura Medium"/>
              </a:rPr>
              <a:t>Thank</a:t>
            </a:r>
            <a:r>
              <a:rPr lang="pt-BR" dirty="0">
                <a:latin typeface="Futura Medium"/>
              </a:rPr>
              <a:t> </a:t>
            </a:r>
            <a:r>
              <a:rPr lang="pt-BR" dirty="0" err="1">
                <a:latin typeface="Futura Medium"/>
              </a:rPr>
              <a:t>You</a:t>
            </a:r>
            <a:r>
              <a:rPr lang="pt-BR" dirty="0">
                <a:latin typeface="Futura Medium"/>
              </a:rPr>
              <a:t>!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8B4FECF-41BD-F7BE-E60A-E9B7F7AD2309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9526" algn="r">
              <a:spcBef>
                <a:spcPts val="23"/>
              </a:spcBef>
            </a:pPr>
            <a:fld id="{3EFE4D87-43FD-5F43-8F9B-811A4F06044B}" type="datetime1">
              <a:rPr lang="de-DE" spc="-8" smtClean="0"/>
              <a:t>10.09.2024</a:t>
            </a:fld>
            <a:endParaRPr lang="de-DE" spc="-8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01F36CE-0346-CB69-5EDE-B9ACFC2FF5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E56AF-9388-3F41-A70A-CB2C82B4B167}" type="slidenum">
              <a:rPr lang="de-DE" smtClean="0"/>
              <a:pPr/>
              <a:t>29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4CA2086-BC2E-7EB7-05C6-403FD4228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1410" y="4718571"/>
            <a:ext cx="11948991" cy="324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>
              <a:defRPr>
                <a:solidFill>
                  <a:schemeClr val="tx1"/>
                </a:solidFill>
                <a:latin typeface="Futura ND Book" charset="0"/>
                <a:ea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Futura ND Book" charset="0"/>
                <a:ea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Futura ND Book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Futura ND Book" charset="0"/>
                <a:ea typeface="Arial" charset="0"/>
                <a:cs typeface="Arial" charset="0"/>
              </a:defRPr>
            </a:lvl5pPr>
            <a:lvl6pPr eaLnBrk="0" fontAlgn="base" hangingPunct="0">
              <a:spcAft>
                <a:spcPct val="0"/>
              </a:spcAft>
              <a:buFont typeface="Symbol" charset="0"/>
              <a:buChar char="-"/>
              <a:defRPr>
                <a:solidFill>
                  <a:schemeClr val="tx1"/>
                </a:solidFill>
                <a:latin typeface="Futura ND Book" charset="0"/>
                <a:ea typeface="Arial" charset="0"/>
                <a:cs typeface="Arial" charset="0"/>
              </a:defRPr>
            </a:lvl6pPr>
            <a:lvl7pPr eaLnBrk="0" fontAlgn="base" hangingPunct="0">
              <a:spcAft>
                <a:spcPct val="0"/>
              </a:spcAft>
              <a:buFont typeface="Symbol" charset="0"/>
              <a:buChar char="-"/>
              <a:defRPr>
                <a:solidFill>
                  <a:schemeClr val="tx1"/>
                </a:solidFill>
                <a:latin typeface="Futura ND Book" charset="0"/>
                <a:ea typeface="Arial" charset="0"/>
                <a:cs typeface="Arial" charset="0"/>
              </a:defRPr>
            </a:lvl7pPr>
            <a:lvl8pPr eaLnBrk="0" fontAlgn="base" hangingPunct="0">
              <a:spcAft>
                <a:spcPct val="0"/>
              </a:spcAft>
              <a:buFont typeface="Symbol" charset="0"/>
              <a:buChar char="-"/>
              <a:defRPr>
                <a:solidFill>
                  <a:schemeClr val="tx1"/>
                </a:solidFill>
                <a:latin typeface="Futura ND Book" charset="0"/>
                <a:ea typeface="Arial" charset="0"/>
                <a:cs typeface="Arial" charset="0"/>
              </a:defRPr>
            </a:lvl8pPr>
            <a:lvl9pPr eaLnBrk="0" fontAlgn="base" hangingPunct="0">
              <a:spcAft>
                <a:spcPct val="0"/>
              </a:spcAft>
              <a:buFont typeface="Symbol" charset="0"/>
              <a:buChar char="-"/>
              <a:defRPr>
                <a:solidFill>
                  <a:schemeClr val="tx1"/>
                </a:solidFill>
                <a:latin typeface="Futura ND Book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de-DE" sz="2639" b="1" dirty="0">
                <a:latin typeface="Futura Medium"/>
              </a:rPr>
              <a:t>German Centre for Research and Innovation (DWIH) São Paulo</a:t>
            </a:r>
          </a:p>
          <a:p>
            <a:pPr algn="ctr"/>
            <a:r>
              <a:rPr lang="de-DE" sz="2639" b="1" dirty="0">
                <a:solidFill>
                  <a:srgbClr val="E84C22"/>
                </a:solidFill>
                <a:latin typeface="Futura Medium"/>
              </a:rPr>
              <a:t>Centro Alemão de </a:t>
            </a:r>
            <a:r>
              <a:rPr lang="de-DE" sz="2639" b="1" dirty="0" err="1">
                <a:solidFill>
                  <a:srgbClr val="E84C22"/>
                </a:solidFill>
                <a:latin typeface="Futura Medium"/>
              </a:rPr>
              <a:t>Ciência</a:t>
            </a:r>
            <a:r>
              <a:rPr lang="de-DE" sz="2639" b="1" dirty="0">
                <a:solidFill>
                  <a:srgbClr val="E84C22"/>
                </a:solidFill>
                <a:latin typeface="Futura Medium"/>
              </a:rPr>
              <a:t> e Inovação (DWIH) São Paulo</a:t>
            </a:r>
          </a:p>
          <a:p>
            <a:pPr algn="ctr"/>
            <a:r>
              <a:rPr lang="pt-BR" sz="2639" dirty="0">
                <a:solidFill>
                  <a:srgbClr val="000000"/>
                </a:solidFill>
                <a:latin typeface="Futura Medium"/>
              </a:rPr>
              <a:t>Rua Verbo Divino, 1488, Térreo </a:t>
            </a:r>
          </a:p>
          <a:p>
            <a:pPr algn="ctr"/>
            <a:r>
              <a:rPr lang="pt-BR" sz="2639" dirty="0">
                <a:solidFill>
                  <a:srgbClr val="000000"/>
                </a:solidFill>
                <a:latin typeface="Futura Medium"/>
              </a:rPr>
              <a:t>04719-904 – São Paulo – SP</a:t>
            </a:r>
          </a:p>
          <a:p>
            <a:pPr algn="ctr"/>
            <a:endParaRPr lang="de-DE" sz="2639" b="1" dirty="0">
              <a:solidFill>
                <a:srgbClr val="E84C22"/>
              </a:solidFill>
              <a:latin typeface="Futura Medium"/>
            </a:endParaRPr>
          </a:p>
          <a:p>
            <a:pPr algn="ctr"/>
            <a:r>
              <a:rPr lang="de-DE" sz="2639" dirty="0">
                <a:solidFill>
                  <a:srgbClr val="E84C22"/>
                </a:solidFill>
                <a:latin typeface="Futura Medium"/>
                <a:hlinkClick r:id="rId2"/>
              </a:rPr>
              <a:t>info.saopaulo@dwih.org</a:t>
            </a:r>
            <a:endParaRPr lang="de-DE" sz="2639" dirty="0">
              <a:solidFill>
                <a:srgbClr val="E84C22"/>
              </a:solidFill>
              <a:latin typeface="Futura Medium"/>
            </a:endParaRPr>
          </a:p>
          <a:p>
            <a:pPr algn="ctr"/>
            <a:endParaRPr lang="de-DE" sz="2639" dirty="0">
              <a:solidFill>
                <a:srgbClr val="E84C22"/>
              </a:solidFill>
              <a:latin typeface="Futura Medium"/>
            </a:endParaRPr>
          </a:p>
          <a:p>
            <a:pPr algn="ctr"/>
            <a:r>
              <a:rPr lang="de-DE" sz="2639" dirty="0">
                <a:solidFill>
                  <a:srgbClr val="E84C22"/>
                </a:solidFill>
                <a:latin typeface="Futura Medium"/>
              </a:rPr>
              <a:t>+55 11 5189-8300</a:t>
            </a:r>
          </a:p>
        </p:txBody>
      </p:sp>
      <p:pic>
        <p:nvPicPr>
          <p:cNvPr id="7" name="Bild 3" descr="dwih_dach_lang.eps">
            <a:extLst>
              <a:ext uri="{FF2B5EF4-FFF2-40B4-BE49-F238E27FC236}">
                <a16:creationId xmlns:a16="http://schemas.microsoft.com/office/drawing/2014/main" id="{78961339-C044-10C5-16CE-159FB110A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983" y="3462617"/>
            <a:ext cx="13337464" cy="8211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71D07B4-A73E-44DC-AA03-24CDE574A2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8049" b="29624"/>
          <a:stretch/>
        </p:blipFill>
        <p:spPr>
          <a:xfrm>
            <a:off x="17038121" y="9311064"/>
            <a:ext cx="2802218" cy="118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87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75FF81-24D6-6385-F3F4-8105A8D0A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924" y="572237"/>
            <a:ext cx="6624736" cy="936104"/>
          </a:xfrm>
        </p:spPr>
        <p:txBody>
          <a:bodyPr/>
          <a:lstStyle/>
          <a:p>
            <a:r>
              <a:rPr lang="pt-BR" dirty="0" err="1">
                <a:latin typeface="Futura Medium" panose="01000000000000000000"/>
              </a:rPr>
              <a:t>Supporters</a:t>
            </a:r>
            <a:endParaRPr lang="pt-BR" dirty="0">
              <a:latin typeface="Futura Medium" panose="01000000000000000000"/>
            </a:endParaRP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BFA6464-CDC5-9E22-2A2E-F5E08959E41D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9526" algn="r">
              <a:spcBef>
                <a:spcPts val="23"/>
              </a:spcBef>
            </a:pPr>
            <a:fld id="{3EFE4D87-43FD-5F43-8F9B-811A4F06044B}" type="datetime1">
              <a:rPr lang="de-DE" spc="-8" smtClean="0"/>
              <a:t>10.09.2024</a:t>
            </a:fld>
            <a:endParaRPr lang="de-DE" spc="-8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D39BDC7-B8DC-B3A0-EDDD-23B2FCE3E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E56AF-9388-3F41-A70A-CB2C82B4B167}" type="slidenum">
              <a:rPr lang="de-DE" smtClean="0"/>
              <a:pPr/>
              <a:t>3</a:t>
            </a:fld>
            <a:endParaRPr lang="de-DE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EA8B44F-E7D1-E182-4EF2-F12081443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924" y="1508341"/>
            <a:ext cx="3540636" cy="784744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F62AB5C-6645-58DD-AA7E-FE525C000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804" y="7563693"/>
            <a:ext cx="3540636" cy="1191927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A00FAE1-A861-929A-BE81-982F691F971C}"/>
              </a:ext>
            </a:extLst>
          </p:cNvPr>
          <p:cNvSpPr txBox="1"/>
          <p:nvPr/>
        </p:nvSpPr>
        <p:spPr>
          <a:xfrm>
            <a:off x="1627114" y="7676409"/>
            <a:ext cx="29365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latin typeface="Futura Medium" panose="01000000000000000000"/>
              </a:rPr>
              <a:t>16 </a:t>
            </a:r>
            <a:r>
              <a:rPr lang="pt-BR" sz="2400" dirty="0" err="1">
                <a:latin typeface="Futura Medium" panose="01000000000000000000"/>
              </a:rPr>
              <a:t>Universities</a:t>
            </a:r>
            <a:endParaRPr lang="pt-BR" sz="2400" dirty="0">
              <a:latin typeface="Futura Medium" panose="01000000000000000000"/>
            </a:endParaRPr>
          </a:p>
          <a:p>
            <a:r>
              <a:rPr lang="pt-BR" sz="2400" b="1" dirty="0">
                <a:latin typeface="Futura Medium" panose="01000000000000000000"/>
              </a:rPr>
              <a:t>2</a:t>
            </a:r>
            <a:r>
              <a:rPr lang="pt-BR" sz="2400" dirty="0">
                <a:latin typeface="Futura Medium" panose="01000000000000000000"/>
              </a:rPr>
              <a:t> HEI </a:t>
            </a:r>
            <a:r>
              <a:rPr lang="pt-BR" sz="2400" dirty="0" err="1">
                <a:latin typeface="Futura Medium" panose="01000000000000000000"/>
              </a:rPr>
              <a:t>Alliances</a:t>
            </a:r>
            <a:endParaRPr lang="pt-BR" sz="2400" dirty="0">
              <a:latin typeface="Futura Medium" panose="0100000000000000000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ED0B83E-0B9F-8FC9-798B-49DEB1C41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1520" y="2589490"/>
            <a:ext cx="3713227" cy="818328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E07BCB2-CBEA-9E2C-8143-19EA61B215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4852" y="8572007"/>
            <a:ext cx="3713227" cy="1584176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E7FD0BC5-C575-C593-74CD-C26D69AE9F67}"/>
              </a:ext>
            </a:extLst>
          </p:cNvPr>
          <p:cNvSpPr txBox="1"/>
          <p:nvPr/>
        </p:nvSpPr>
        <p:spPr>
          <a:xfrm>
            <a:off x="5875374" y="8755619"/>
            <a:ext cx="29521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Futura Medium" panose="01000000000000000000"/>
              </a:rPr>
              <a:t>4 </a:t>
            </a:r>
            <a:r>
              <a:rPr lang="en-US" sz="2400" dirty="0">
                <a:latin typeface="Futura Medium" panose="01000000000000000000"/>
              </a:rPr>
              <a:t>Non-University Research Associations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2FE62883-8B65-CD3C-1612-5F920EFA94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6672" y="1270125"/>
            <a:ext cx="3960440" cy="8557148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505B02B2-FDA4-01B9-2709-0CFA790E58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3170" y="1941418"/>
            <a:ext cx="3680796" cy="1296144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895251D1-977A-CA3A-4313-40FB8BB0A23B}"/>
              </a:ext>
            </a:extLst>
          </p:cNvPr>
          <p:cNvSpPr txBox="1"/>
          <p:nvPr/>
        </p:nvSpPr>
        <p:spPr>
          <a:xfrm>
            <a:off x="10365947" y="2095065"/>
            <a:ext cx="36380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96545" algn="ctr">
              <a:lnSpc>
                <a:spcPct val="100000"/>
              </a:lnSpc>
              <a:spcBef>
                <a:spcPts val="5"/>
              </a:spcBef>
            </a:pPr>
            <a:r>
              <a:rPr lang="pt-BR" sz="2400" b="1" dirty="0">
                <a:latin typeface="Futura Medium" panose="01000000000000000000"/>
                <a:cs typeface="Verdana"/>
              </a:rPr>
              <a:t>3</a:t>
            </a:r>
            <a:r>
              <a:rPr lang="pt-BR" sz="2400" b="1" spc="-10" dirty="0">
                <a:latin typeface="Futura Medium" panose="01000000000000000000"/>
                <a:cs typeface="Verdana"/>
              </a:rPr>
              <a:t> </a:t>
            </a:r>
            <a:r>
              <a:rPr lang="pt-BR" sz="2400" spc="-10" dirty="0" err="1">
                <a:latin typeface="Futura Medium" panose="01000000000000000000"/>
                <a:cs typeface="Verdana"/>
              </a:rPr>
              <a:t>Funding</a:t>
            </a:r>
            <a:endParaRPr lang="pt-BR" sz="2400" dirty="0">
              <a:latin typeface="Futura Medium" panose="01000000000000000000"/>
              <a:cs typeface="Verdana"/>
            </a:endParaRPr>
          </a:p>
          <a:p>
            <a:pPr marR="362585" algn="ctr">
              <a:lnSpc>
                <a:spcPct val="100000"/>
              </a:lnSpc>
            </a:pPr>
            <a:r>
              <a:rPr lang="pt-BR" sz="2400" spc="-10" dirty="0" err="1">
                <a:latin typeface="Futura Medium" panose="01000000000000000000"/>
                <a:cs typeface="Verdana"/>
              </a:rPr>
              <a:t>Organizations</a:t>
            </a:r>
            <a:endParaRPr lang="pt-BR" sz="2400" dirty="0">
              <a:latin typeface="Futura Medium" panose="01000000000000000000"/>
              <a:cs typeface="Verdana"/>
            </a:endParaRPr>
          </a:p>
        </p:txBody>
      </p:sp>
      <p:pic>
        <p:nvPicPr>
          <p:cNvPr id="19" name="object 2">
            <a:extLst>
              <a:ext uri="{FF2B5EF4-FFF2-40B4-BE49-F238E27FC236}">
                <a16:creationId xmlns:a16="http://schemas.microsoft.com/office/drawing/2014/main" id="{0F04408C-29B6-68F2-134A-C4D3AD4CF752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160634" y="2414316"/>
            <a:ext cx="3806794" cy="8007854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FD2AFAFA-87E6-8759-BE12-E542D4F2AB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1116" y="9327167"/>
            <a:ext cx="3639813" cy="1552855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2E825629-4EFD-B5F9-20C1-26FD5E237BF0}"/>
              </a:ext>
            </a:extLst>
          </p:cNvPr>
          <p:cNvSpPr txBox="1"/>
          <p:nvPr/>
        </p:nvSpPr>
        <p:spPr>
          <a:xfrm>
            <a:off x="10492368" y="9688095"/>
            <a:ext cx="33573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0485" marR="5080" indent="-58419">
              <a:lnSpc>
                <a:spcPct val="100000"/>
              </a:lnSpc>
              <a:spcBef>
                <a:spcPts val="100"/>
              </a:spcBef>
            </a:pPr>
            <a:r>
              <a:rPr lang="en-US" sz="2400" b="1" dirty="0">
                <a:latin typeface="Futura Medium" panose="01000000000000000000"/>
                <a:cs typeface="Verdana"/>
              </a:rPr>
              <a:t>2</a:t>
            </a:r>
            <a:r>
              <a:rPr lang="en-US" sz="2400" b="1" spc="-20" dirty="0">
                <a:latin typeface="Futura Medium" panose="01000000000000000000"/>
                <a:cs typeface="Verdana"/>
              </a:rPr>
              <a:t> </a:t>
            </a:r>
            <a:r>
              <a:rPr lang="en-US" sz="2400" dirty="0">
                <a:latin typeface="Futura Medium" panose="01000000000000000000"/>
                <a:cs typeface="Verdana"/>
              </a:rPr>
              <a:t>Other</a:t>
            </a:r>
            <a:r>
              <a:rPr lang="en-US" sz="2400" spc="-15" dirty="0">
                <a:latin typeface="Futura Medium" panose="01000000000000000000"/>
                <a:cs typeface="Verdana"/>
              </a:rPr>
              <a:t> </a:t>
            </a:r>
            <a:r>
              <a:rPr lang="en-US" sz="2400" spc="-10" dirty="0">
                <a:latin typeface="Futura Medium" panose="01000000000000000000"/>
                <a:cs typeface="Verdana"/>
              </a:rPr>
              <a:t>organizations </a:t>
            </a:r>
            <a:r>
              <a:rPr lang="en-US" sz="2400" dirty="0">
                <a:latin typeface="Futura Medium" panose="01000000000000000000"/>
                <a:cs typeface="Verdana"/>
              </a:rPr>
              <a:t>for</a:t>
            </a:r>
            <a:r>
              <a:rPr lang="en-US" sz="2400" spc="-20" dirty="0">
                <a:latin typeface="Futura Medium" panose="01000000000000000000"/>
                <a:cs typeface="Verdana"/>
              </a:rPr>
              <a:t> </a:t>
            </a:r>
            <a:r>
              <a:rPr lang="en-US" sz="2400" dirty="0">
                <a:latin typeface="Futura Medium" panose="01000000000000000000"/>
                <a:cs typeface="Verdana"/>
              </a:rPr>
              <a:t>specific</a:t>
            </a:r>
            <a:r>
              <a:rPr lang="en-US" sz="2400" spc="25" dirty="0">
                <a:latin typeface="Futura Medium" panose="01000000000000000000"/>
                <a:cs typeface="Verdana"/>
              </a:rPr>
              <a:t> </a:t>
            </a:r>
            <a:r>
              <a:rPr lang="en-US" sz="2400" spc="-10" dirty="0">
                <a:latin typeface="Futura Medium" panose="01000000000000000000"/>
                <a:cs typeface="Verdana"/>
              </a:rPr>
              <a:t>purposes</a:t>
            </a:r>
            <a:endParaRPr lang="en-US" sz="2400" dirty="0">
              <a:latin typeface="Futura Medium" panose="01000000000000000000"/>
              <a:cs typeface="Verdana"/>
            </a:endParaRP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F2BDA7D4-B313-1741-7BDF-535C73C2FA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63481" y="8577643"/>
            <a:ext cx="3682303" cy="1572904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211B4760-1E61-707E-F61D-EE9FCB5CEF2B}"/>
              </a:ext>
            </a:extLst>
          </p:cNvPr>
          <p:cNvSpPr txBox="1"/>
          <p:nvPr/>
        </p:nvSpPr>
        <p:spPr>
          <a:xfrm>
            <a:off x="15316816" y="8911666"/>
            <a:ext cx="3628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ctr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1000000000000000000"/>
                <a:ea typeface="+mn-ea"/>
                <a:cs typeface="Verdana"/>
              </a:rPr>
              <a:t>2</a:t>
            </a:r>
            <a:r>
              <a:rPr kumimoji="0" lang="pt-BR" sz="2400" b="1" i="0" u="none" strike="noStrike" kern="1200" cap="none" spc="-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1000000000000000000"/>
                <a:ea typeface="+mn-ea"/>
                <a:cs typeface="Verdana"/>
              </a:rPr>
              <a:t> </a:t>
            </a:r>
            <a:r>
              <a:rPr kumimoji="0" lang="pt-BR" sz="2400" b="0" i="0" u="none" strike="noStrike" kern="1200" cap="none" spc="-9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1000000000000000000"/>
                <a:ea typeface="+mn-ea"/>
                <a:cs typeface="Verdana"/>
              </a:rPr>
              <a:t>State</a:t>
            </a:r>
            <a:r>
              <a:rPr kumimoji="0" lang="pt-BR" sz="2400" b="0" i="0" u="none" strike="noStrike" kern="1200" cap="none" spc="-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1000000000000000000"/>
                <a:ea typeface="+mn-ea"/>
                <a:cs typeface="Verdana"/>
              </a:rPr>
              <a:t> </a:t>
            </a:r>
            <a:r>
              <a:rPr kumimoji="0" lang="pt-BR" sz="2400" b="0" i="0" u="none" strike="noStrike" kern="1200" cap="none" spc="-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Medium" panose="01000000000000000000"/>
                <a:ea typeface="+mn-ea"/>
                <a:cs typeface="Verdana"/>
              </a:rPr>
              <a:t>Level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 Medium" panose="01000000000000000000"/>
              <a:ea typeface="+mn-ea"/>
              <a:cs typeface="Verdana"/>
            </a:endParaRPr>
          </a:p>
          <a:p>
            <a:pPr marR="0" lvl="0" indent="0" algn="ctr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kern="1200" spc="-20" dirty="0" err="1">
                <a:solidFill>
                  <a:prstClr val="black"/>
                </a:solidFill>
                <a:latin typeface="Futura Medium" panose="01000000000000000000"/>
                <a:ea typeface="+mn-ea"/>
              </a:rPr>
              <a:t>Representations</a:t>
            </a:r>
            <a:endParaRPr lang="pt-BR" sz="2400" kern="1200" spc="-20" dirty="0">
              <a:solidFill>
                <a:prstClr val="black"/>
              </a:solidFill>
              <a:latin typeface="Futura Medium" panose="01000000000000000000"/>
              <a:ea typeface="+mn-ea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4F2E5C7-A2C8-B58F-DBA0-06B03EAE18E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8049" b="29624"/>
          <a:stretch/>
        </p:blipFill>
        <p:spPr>
          <a:xfrm>
            <a:off x="2862237" y="9459516"/>
            <a:ext cx="2802218" cy="118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37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A0CE15-79CB-5F5F-2FE0-D04AF79DD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681" y="577069"/>
            <a:ext cx="7770642" cy="1646717"/>
          </a:xfrm>
        </p:spPr>
        <p:txBody>
          <a:bodyPr/>
          <a:lstStyle/>
          <a:p>
            <a:r>
              <a:rPr lang="pt-BR" dirty="0" err="1">
                <a:latin typeface="Futura Medium" panose="01000000000000000000"/>
              </a:rPr>
              <a:t>Supporters</a:t>
            </a:r>
            <a:endParaRPr lang="pt-BR" dirty="0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55A1D8B-5837-7154-AAD3-CA86AD48AC35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9526" algn="r">
              <a:spcBef>
                <a:spcPts val="23"/>
              </a:spcBef>
            </a:pPr>
            <a:fld id="{3EFE4D87-43FD-5F43-8F9B-811A4F06044B}" type="datetime1">
              <a:rPr lang="de-DE" spc="-8" smtClean="0"/>
              <a:t>10.09.2024</a:t>
            </a:fld>
            <a:endParaRPr lang="de-DE" spc="-8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294BAB8-B659-5B96-3962-D5A2DBB14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E56AF-9388-3F41-A70A-CB2C82B4B167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4C79973E-B595-1AD9-A33C-9669983D9F1F}"/>
              </a:ext>
            </a:extLst>
          </p:cNvPr>
          <p:cNvSpPr txBox="1">
            <a:spLocks/>
          </p:cNvSpPr>
          <p:nvPr/>
        </p:nvSpPr>
        <p:spPr>
          <a:xfrm>
            <a:off x="2626963" y="5000026"/>
            <a:ext cx="13356552" cy="474933"/>
          </a:xfrm>
          <a:prstGeom prst="rect">
            <a:avLst/>
          </a:prstGeom>
          <a:solidFill>
            <a:srgbClr val="D94C2C"/>
          </a:solidFill>
        </p:spPr>
        <p:txBody>
          <a:bodyPr lIns="0" tIns="0" rIns="0" bIns="0" anchor="ctr" anchorCtr="0"/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538163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808038" indent="-269875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076325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1076325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309" dirty="0">
                <a:solidFill>
                  <a:schemeClr val="bg1"/>
                </a:solidFill>
              </a:rPr>
              <a:t>Associated Supporters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DBA6721-FEB9-C07E-3DDD-A2F35B8F3776}"/>
              </a:ext>
            </a:extLst>
          </p:cNvPr>
          <p:cNvSpPr txBox="1">
            <a:spLocks/>
          </p:cNvSpPr>
          <p:nvPr/>
        </p:nvSpPr>
        <p:spPr>
          <a:xfrm>
            <a:off x="2635226" y="2383928"/>
            <a:ext cx="13356552" cy="474933"/>
          </a:xfrm>
          <a:prstGeom prst="rect">
            <a:avLst/>
          </a:prstGeom>
          <a:solidFill>
            <a:srgbClr val="D94C2C"/>
          </a:solidFill>
        </p:spPr>
        <p:txBody>
          <a:bodyPr lIns="0" tIns="0" rIns="0" bIns="0" anchor="ctr" anchorCtr="0"/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538163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808038" indent="-269875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076325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1076325" indent="-268288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309" dirty="0" err="1">
                <a:solidFill>
                  <a:schemeClr val="bg1"/>
                </a:solidFill>
              </a:rPr>
              <a:t>Full</a:t>
            </a:r>
            <a:r>
              <a:rPr lang="de-DE" sz="2309" dirty="0">
                <a:solidFill>
                  <a:schemeClr val="bg1"/>
                </a:solidFill>
              </a:rPr>
              <a:t> Supporters</a:t>
            </a:r>
          </a:p>
        </p:txBody>
      </p:sp>
      <p:pic>
        <p:nvPicPr>
          <p:cNvPr id="8" name="Imagem 10" descr="Imagem 10">
            <a:extLst>
              <a:ext uri="{FF2B5EF4-FFF2-40B4-BE49-F238E27FC236}">
                <a16:creationId xmlns:a16="http://schemas.microsoft.com/office/drawing/2014/main" id="{DC83F953-6BB8-ACD9-34A4-003663A267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5166"/>
          <a:stretch/>
        </p:blipFill>
        <p:spPr>
          <a:xfrm>
            <a:off x="11227937" y="9555753"/>
            <a:ext cx="1881796" cy="694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98555DF-03FF-D5BA-E876-AD76BA9816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7031" y="3140609"/>
            <a:ext cx="1915914" cy="9016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m 3" descr="Imagem 3">
            <a:extLst>
              <a:ext uri="{FF2B5EF4-FFF2-40B4-BE49-F238E27FC236}">
                <a16:creationId xmlns:a16="http://schemas.microsoft.com/office/drawing/2014/main" id="{E0574A7C-A12B-E7F1-2E75-ED60AF3776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5461" y="3329179"/>
            <a:ext cx="3042868" cy="526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2" descr="Picture 2">
            <a:extLst>
              <a:ext uri="{FF2B5EF4-FFF2-40B4-BE49-F238E27FC236}">
                <a16:creationId xmlns:a16="http://schemas.microsoft.com/office/drawing/2014/main" id="{BEB952E2-43E0-CC74-666B-55DD89D2FB9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5127" y="4114355"/>
            <a:ext cx="2231270" cy="5978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m 9" descr="Imagem 9">
            <a:extLst>
              <a:ext uri="{FF2B5EF4-FFF2-40B4-BE49-F238E27FC236}">
                <a16:creationId xmlns:a16="http://schemas.microsoft.com/office/drawing/2014/main" id="{01002496-B807-C4A7-822E-084F746399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64247" y="3450682"/>
            <a:ext cx="1186398" cy="11036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2" descr="Picture 2">
            <a:extLst>
              <a:ext uri="{FF2B5EF4-FFF2-40B4-BE49-F238E27FC236}">
                <a16:creationId xmlns:a16="http://schemas.microsoft.com/office/drawing/2014/main" id="{DCA0DACC-9332-538E-7604-3A1924A34A4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3390" y="4086177"/>
            <a:ext cx="1970644" cy="6381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m 6" descr="Imagem 6">
            <a:extLst>
              <a:ext uri="{FF2B5EF4-FFF2-40B4-BE49-F238E27FC236}">
                <a16:creationId xmlns:a16="http://schemas.microsoft.com/office/drawing/2014/main" id="{91A3D6B2-DF87-5568-4CE0-589A723EC98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3629" y="3378799"/>
            <a:ext cx="1612630" cy="425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2" descr="GIZ">
            <a:extLst>
              <a:ext uri="{FF2B5EF4-FFF2-40B4-BE49-F238E27FC236}">
                <a16:creationId xmlns:a16="http://schemas.microsoft.com/office/drawing/2014/main" id="{9114D730-E7A5-56F5-486E-1A0D716E9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4913" y="4234502"/>
            <a:ext cx="1881798" cy="49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ject 13">
            <a:extLst>
              <a:ext uri="{FF2B5EF4-FFF2-40B4-BE49-F238E27FC236}">
                <a16:creationId xmlns:a16="http://schemas.microsoft.com/office/drawing/2014/main" id="{9D85CF03-66F8-E7BD-40EC-B7BA41B4C640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087411" y="4102211"/>
            <a:ext cx="2185106" cy="604676"/>
          </a:xfrm>
          <a:prstGeom prst="rect">
            <a:avLst/>
          </a:prstGeom>
        </p:spPr>
      </p:pic>
      <p:pic>
        <p:nvPicPr>
          <p:cNvPr id="17" name="Imagem 6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14B624D3-5E2F-961F-28EC-F35F3FF4BE9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5225" y="3085144"/>
            <a:ext cx="2750534" cy="999421"/>
          </a:xfrm>
          <a:prstGeom prst="rect">
            <a:avLst/>
          </a:prstGeom>
        </p:spPr>
      </p:pic>
      <p:pic>
        <p:nvPicPr>
          <p:cNvPr id="18" name="Imagem 12" descr="Imagem 12">
            <a:extLst>
              <a:ext uri="{FF2B5EF4-FFF2-40B4-BE49-F238E27FC236}">
                <a16:creationId xmlns:a16="http://schemas.microsoft.com/office/drawing/2014/main" id="{FD365CEF-1A3B-F33F-10CF-35153E6DDBA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5538" y="5842351"/>
            <a:ext cx="1893589" cy="669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agem 17">
            <a:extLst>
              <a:ext uri="{FF2B5EF4-FFF2-40B4-BE49-F238E27FC236}">
                <a16:creationId xmlns:a16="http://schemas.microsoft.com/office/drawing/2014/main" id="{3B868DA9-5FEE-B99E-11B8-4D0883F5944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79474" y="5757125"/>
            <a:ext cx="957532" cy="940732"/>
          </a:xfrm>
          <a:prstGeom prst="rect">
            <a:avLst/>
          </a:prstGeom>
        </p:spPr>
      </p:pic>
      <p:pic>
        <p:nvPicPr>
          <p:cNvPr id="20" name="Picture 2" descr="Rheinische Friedrich-Wilhelms-Universität Bonn – Wikipedia">
            <a:extLst>
              <a:ext uri="{FF2B5EF4-FFF2-40B4-BE49-F238E27FC236}">
                <a16:creationId xmlns:a16="http://schemas.microsoft.com/office/drawing/2014/main" id="{8EAB044F-597C-A662-84ED-CA988CE2C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056" y="5845650"/>
            <a:ext cx="1759236" cy="67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m 2" descr="Imagem 2">
            <a:extLst>
              <a:ext uri="{FF2B5EF4-FFF2-40B4-BE49-F238E27FC236}">
                <a16:creationId xmlns:a16="http://schemas.microsoft.com/office/drawing/2014/main" id="{A1F2EDE9-894E-0DA3-C76E-F89291EF7985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5422" y="5813313"/>
            <a:ext cx="1449530" cy="799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icture 2" descr="Picture 2">
            <a:extLst>
              <a:ext uri="{FF2B5EF4-FFF2-40B4-BE49-F238E27FC236}">
                <a16:creationId xmlns:a16="http://schemas.microsoft.com/office/drawing/2014/main" id="{40C509A6-29DE-422A-8EAE-85DE526B6AA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90466" y="8292545"/>
            <a:ext cx="1449530" cy="6852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agem 3" descr="Imagem 3">
            <a:extLst>
              <a:ext uri="{FF2B5EF4-FFF2-40B4-BE49-F238E27FC236}">
                <a16:creationId xmlns:a16="http://schemas.microsoft.com/office/drawing/2014/main" id="{3658B0BE-ED1C-F0F0-1613-3DA265972715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5158" y="6073213"/>
            <a:ext cx="1802517" cy="488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Grafik 13" descr="Grafik 13">
            <a:extLst>
              <a:ext uri="{FF2B5EF4-FFF2-40B4-BE49-F238E27FC236}">
                <a16:creationId xmlns:a16="http://schemas.microsoft.com/office/drawing/2014/main" id="{F7658A99-8181-C021-164D-530A950C5BD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04952" y="8327213"/>
            <a:ext cx="1382993" cy="673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Imagem 19" descr="Imagem 19">
            <a:extLst>
              <a:ext uri="{FF2B5EF4-FFF2-40B4-BE49-F238E27FC236}">
                <a16:creationId xmlns:a16="http://schemas.microsoft.com/office/drawing/2014/main" id="{D7860403-366F-8500-FB47-50E3779E90B1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0727" y="6906565"/>
            <a:ext cx="1594481" cy="7481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Imagem 14" descr="Imagem 14">
            <a:extLst>
              <a:ext uri="{FF2B5EF4-FFF2-40B4-BE49-F238E27FC236}">
                <a16:creationId xmlns:a16="http://schemas.microsoft.com/office/drawing/2014/main" id="{14ACBEC3-D6EC-ACAD-AE03-EC632987716A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617" y="6951153"/>
            <a:ext cx="1594481" cy="735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Imagem 9" descr="Imagem 9">
            <a:extLst>
              <a:ext uri="{FF2B5EF4-FFF2-40B4-BE49-F238E27FC236}">
                <a16:creationId xmlns:a16="http://schemas.microsoft.com/office/drawing/2014/main" id="{F27105C4-0F83-278F-AE38-B7C363257E24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1260" y="7092073"/>
            <a:ext cx="1063523" cy="593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Picture 2" descr="Karlsruhe Institute of Technology - Wikipedia">
            <a:extLst>
              <a:ext uri="{FF2B5EF4-FFF2-40B4-BE49-F238E27FC236}">
                <a16:creationId xmlns:a16="http://schemas.microsoft.com/office/drawing/2014/main" id="{217DD7E7-BA2C-8A51-D003-D745E44B8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788" y="6929982"/>
            <a:ext cx="1449530" cy="7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m 28" descr="Imagem 6">
            <a:extLst>
              <a:ext uri="{FF2B5EF4-FFF2-40B4-BE49-F238E27FC236}">
                <a16:creationId xmlns:a16="http://schemas.microsoft.com/office/drawing/2014/main" id="{D9358F71-E0EA-FAEF-FC4B-456DE002581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623192" y="5927563"/>
            <a:ext cx="2087942" cy="6852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agem 29" descr="Texto&#10;&#10;Descrição gerada automaticamente com confiança baixa">
            <a:extLst>
              <a:ext uri="{FF2B5EF4-FFF2-40B4-BE49-F238E27FC236}">
                <a16:creationId xmlns:a16="http://schemas.microsoft.com/office/drawing/2014/main" id="{AE5FFFA6-E0DD-720E-394C-5C1ED4259BEE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407" y="6950122"/>
            <a:ext cx="1401851" cy="735045"/>
          </a:xfrm>
          <a:prstGeom prst="rect">
            <a:avLst/>
          </a:prstGeom>
        </p:spPr>
      </p:pic>
      <p:pic>
        <p:nvPicPr>
          <p:cNvPr id="31" name="Imagem 10" descr="Imagem 10">
            <a:extLst>
              <a:ext uri="{FF2B5EF4-FFF2-40B4-BE49-F238E27FC236}">
                <a16:creationId xmlns:a16="http://schemas.microsoft.com/office/drawing/2014/main" id="{60A93DFC-224B-A447-5B7C-37FC3D5CF28D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6278" y="6951853"/>
            <a:ext cx="1536860" cy="762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agem 11">
            <a:extLst>
              <a:ext uri="{FF2B5EF4-FFF2-40B4-BE49-F238E27FC236}">
                <a16:creationId xmlns:a16="http://schemas.microsoft.com/office/drawing/2014/main" id="{24689B27-1742-E941-CD40-160C00AC0DDE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8391" y="8478325"/>
            <a:ext cx="2897778" cy="371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Picture 8" descr="Picture 8">
            <a:extLst>
              <a:ext uri="{FF2B5EF4-FFF2-40B4-BE49-F238E27FC236}">
                <a16:creationId xmlns:a16="http://schemas.microsoft.com/office/drawing/2014/main" id="{7689B0C7-885B-D9BF-000A-CF84725D6E8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627015" y="9466743"/>
            <a:ext cx="1189184" cy="964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Imagem 13" descr="Imagem 13">
            <a:extLst>
              <a:ext uri="{FF2B5EF4-FFF2-40B4-BE49-F238E27FC236}">
                <a16:creationId xmlns:a16="http://schemas.microsoft.com/office/drawing/2014/main" id="{79C390A5-3AAE-91A7-4DEA-E2B43029B3F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380728" y="9501165"/>
            <a:ext cx="1477663" cy="985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Picture 2" descr="Picture 2">
            <a:extLst>
              <a:ext uri="{FF2B5EF4-FFF2-40B4-BE49-F238E27FC236}">
                <a16:creationId xmlns:a16="http://schemas.microsoft.com/office/drawing/2014/main" id="{A07B4C15-472E-FD45-DDA1-6733DE3E2794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4588" y="8179093"/>
            <a:ext cx="1636713" cy="918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Picture 2" descr="Picture 2">
            <a:extLst>
              <a:ext uri="{FF2B5EF4-FFF2-40B4-BE49-F238E27FC236}">
                <a16:creationId xmlns:a16="http://schemas.microsoft.com/office/drawing/2014/main" id="{62283FF0-789B-5266-CD93-96526E2833F3}"/>
              </a:ext>
            </a:extLst>
          </p:cNvPr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4080" y="9555753"/>
            <a:ext cx="1287409" cy="8759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541EE64-7C7D-7A02-A02A-E28AEE23FC70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 t="28049" b="29624"/>
          <a:stretch/>
        </p:blipFill>
        <p:spPr>
          <a:xfrm>
            <a:off x="16892810" y="9285861"/>
            <a:ext cx="2802218" cy="118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84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BDADBB-A366-ACA8-F09A-E6FE0EE3D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002" y="796043"/>
            <a:ext cx="7560840" cy="1049132"/>
          </a:xfrm>
        </p:spPr>
        <p:txBody>
          <a:bodyPr/>
          <a:lstStyle/>
          <a:p>
            <a:r>
              <a:rPr lang="pt-BR" dirty="0"/>
              <a:t>     </a:t>
            </a:r>
            <a:r>
              <a:rPr lang="pt-BR" sz="4400" dirty="0" err="1">
                <a:latin typeface="Futura Medium" panose="01000000000000000000"/>
              </a:rPr>
              <a:t>Objectives</a:t>
            </a:r>
            <a:br>
              <a:rPr lang="pt-BR" sz="4400" dirty="0"/>
            </a:br>
            <a:endParaRPr lang="pt-BR" dirty="0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45915AC-329A-BF94-3013-BE907D7174BC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9526" algn="r">
              <a:spcBef>
                <a:spcPts val="23"/>
              </a:spcBef>
            </a:pPr>
            <a:fld id="{3EFE4D87-43FD-5F43-8F9B-811A4F06044B}" type="datetime1">
              <a:rPr lang="de-DE" spc="-8" smtClean="0"/>
              <a:t>10.09.2024</a:t>
            </a:fld>
            <a:endParaRPr lang="de-DE" spc="-8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4B44746-421E-5376-0468-FD61C5245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E56AF-9388-3F41-A70A-CB2C82B4B167}" type="slidenum">
              <a:rPr lang="de-DE" smtClean="0"/>
              <a:pPr/>
              <a:t>5</a:t>
            </a:fld>
            <a:endParaRPr lang="de-DE"/>
          </a:p>
        </p:txBody>
      </p:sp>
      <p:grpSp>
        <p:nvGrpSpPr>
          <p:cNvPr id="3" name="object 2">
            <a:extLst>
              <a:ext uri="{FF2B5EF4-FFF2-40B4-BE49-F238E27FC236}">
                <a16:creationId xmlns:a16="http://schemas.microsoft.com/office/drawing/2014/main" id="{58FD7B65-C0B2-9DE3-A8CB-67D78BAF2965}"/>
              </a:ext>
            </a:extLst>
          </p:cNvPr>
          <p:cNvGrpSpPr/>
          <p:nvPr/>
        </p:nvGrpSpPr>
        <p:grpSpPr>
          <a:xfrm>
            <a:off x="13724458" y="3782467"/>
            <a:ext cx="3010591" cy="4970878"/>
            <a:chOff x="6849109" y="2716022"/>
            <a:chExt cx="1825625" cy="3014345"/>
          </a:xfrm>
        </p:grpSpPr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AE629914-4C0E-6F4B-3AD3-53D9D9018C4C}"/>
                </a:ext>
              </a:extLst>
            </p:cNvPr>
            <p:cNvSpPr/>
            <p:nvPr/>
          </p:nvSpPr>
          <p:spPr>
            <a:xfrm>
              <a:off x="6861809" y="2728722"/>
              <a:ext cx="1800225" cy="2988945"/>
            </a:xfrm>
            <a:custGeom>
              <a:avLst/>
              <a:gdLst/>
              <a:ahLst/>
              <a:cxnLst/>
              <a:rect l="l" t="t" r="r" b="b"/>
              <a:pathLst>
                <a:path w="1800225" h="2988945">
                  <a:moveTo>
                    <a:pt x="1799844" y="0"/>
                  </a:moveTo>
                  <a:lnTo>
                    <a:pt x="0" y="0"/>
                  </a:lnTo>
                  <a:lnTo>
                    <a:pt x="0" y="2988564"/>
                  </a:lnTo>
                  <a:lnTo>
                    <a:pt x="1799844" y="2988564"/>
                  </a:lnTo>
                  <a:lnTo>
                    <a:pt x="179984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51BAC520-709E-E3B7-46EA-25F710721667}"/>
                </a:ext>
              </a:extLst>
            </p:cNvPr>
            <p:cNvSpPr/>
            <p:nvPr/>
          </p:nvSpPr>
          <p:spPr>
            <a:xfrm>
              <a:off x="6861809" y="2728722"/>
              <a:ext cx="1800225" cy="2988945"/>
            </a:xfrm>
            <a:custGeom>
              <a:avLst/>
              <a:gdLst/>
              <a:ahLst/>
              <a:cxnLst/>
              <a:rect l="l" t="t" r="r" b="b"/>
              <a:pathLst>
                <a:path w="1800225" h="2988945">
                  <a:moveTo>
                    <a:pt x="0" y="2988564"/>
                  </a:moveTo>
                  <a:lnTo>
                    <a:pt x="1799844" y="2988564"/>
                  </a:lnTo>
                  <a:lnTo>
                    <a:pt x="1799844" y="0"/>
                  </a:lnTo>
                  <a:lnTo>
                    <a:pt x="0" y="0"/>
                  </a:lnTo>
                  <a:lnTo>
                    <a:pt x="0" y="2988564"/>
                  </a:lnTo>
                  <a:close/>
                </a:path>
              </a:pathLst>
            </a:custGeom>
            <a:ln w="25400">
              <a:solidFill>
                <a:srgbClr val="D0D7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5">
            <a:extLst>
              <a:ext uri="{FF2B5EF4-FFF2-40B4-BE49-F238E27FC236}">
                <a16:creationId xmlns:a16="http://schemas.microsoft.com/office/drawing/2014/main" id="{D71F2D1F-60E2-B19C-DB98-5DB193E9CFDA}"/>
              </a:ext>
            </a:extLst>
          </p:cNvPr>
          <p:cNvSpPr txBox="1"/>
          <p:nvPr/>
        </p:nvSpPr>
        <p:spPr>
          <a:xfrm>
            <a:off x="13902058" y="5204721"/>
            <a:ext cx="2630471" cy="2919536"/>
          </a:xfrm>
          <a:prstGeom prst="rect">
            <a:avLst/>
          </a:prstGeom>
        </p:spPr>
        <p:txBody>
          <a:bodyPr vert="horz" wrap="square" lIns="0" tIns="21990" rIns="0" bIns="0" rtlCol="0">
            <a:spAutoFit/>
          </a:bodyPr>
          <a:lstStyle/>
          <a:p>
            <a:pPr marL="314154" marR="8377" indent="-294257">
              <a:spcBef>
                <a:spcPts val="173"/>
              </a:spcBef>
            </a:pPr>
            <a:r>
              <a:rPr sz="1814" dirty="0">
                <a:latin typeface="Futura Medium" panose="01000000000000000000"/>
                <a:cs typeface="MS Gothic"/>
              </a:rPr>
              <a:t>￭</a:t>
            </a:r>
            <a:r>
              <a:rPr sz="1814" spc="470" dirty="0">
                <a:latin typeface="Futura Medium" panose="01000000000000000000"/>
                <a:cs typeface="MS Gothic"/>
              </a:rPr>
              <a:t> </a:t>
            </a:r>
            <a:r>
              <a:rPr sz="1814" dirty="0">
                <a:latin typeface="Futura Medium" panose="01000000000000000000"/>
                <a:cs typeface="Verdana"/>
              </a:rPr>
              <a:t>Together</a:t>
            </a:r>
            <a:r>
              <a:rPr sz="1814" spc="-41" dirty="0">
                <a:latin typeface="Futura Medium" panose="01000000000000000000"/>
                <a:cs typeface="Verdana"/>
              </a:rPr>
              <a:t> </a:t>
            </a:r>
            <a:r>
              <a:rPr sz="1814" dirty="0">
                <a:latin typeface="Futura Medium" panose="01000000000000000000"/>
                <a:cs typeface="Verdana"/>
              </a:rPr>
              <a:t>under </a:t>
            </a:r>
            <a:r>
              <a:rPr sz="1814" spc="-41" dirty="0">
                <a:latin typeface="Futura Medium" panose="01000000000000000000"/>
                <a:cs typeface="Verdana"/>
              </a:rPr>
              <a:t>one </a:t>
            </a:r>
            <a:r>
              <a:rPr sz="1814" spc="-33" dirty="0">
                <a:latin typeface="Futura Medium" panose="01000000000000000000"/>
                <a:cs typeface="Verdana"/>
              </a:rPr>
              <a:t>roof</a:t>
            </a:r>
            <a:endParaRPr sz="1814" dirty="0">
              <a:latin typeface="Futura Medium" panose="01000000000000000000"/>
              <a:cs typeface="Verdana"/>
            </a:endParaRPr>
          </a:p>
          <a:p>
            <a:pPr marL="314154" marR="94246" indent="-294257">
              <a:spcBef>
                <a:spcPts val="989"/>
              </a:spcBef>
            </a:pPr>
            <a:r>
              <a:rPr sz="1814" dirty="0">
                <a:latin typeface="Futura Medium" panose="01000000000000000000"/>
                <a:cs typeface="MS Gothic"/>
              </a:rPr>
              <a:t>￭</a:t>
            </a:r>
            <a:r>
              <a:rPr sz="1814" spc="445" dirty="0">
                <a:latin typeface="Futura Medium" panose="01000000000000000000"/>
                <a:cs typeface="MS Gothic"/>
              </a:rPr>
              <a:t> </a:t>
            </a:r>
            <a:r>
              <a:rPr sz="1814" dirty="0">
                <a:latin typeface="Futura Medium" panose="01000000000000000000"/>
                <a:cs typeface="Verdana"/>
              </a:rPr>
              <a:t>Value</a:t>
            </a:r>
            <a:r>
              <a:rPr sz="1814" spc="-25" dirty="0">
                <a:latin typeface="Futura Medium" panose="01000000000000000000"/>
                <a:cs typeface="Verdana"/>
              </a:rPr>
              <a:t> </a:t>
            </a:r>
            <a:r>
              <a:rPr sz="1814" dirty="0">
                <a:latin typeface="Futura Medium" panose="01000000000000000000"/>
                <a:cs typeface="Verdana"/>
              </a:rPr>
              <a:t>added </a:t>
            </a:r>
            <a:r>
              <a:rPr sz="1814" spc="-41" dirty="0">
                <a:latin typeface="Futura Medium" panose="01000000000000000000"/>
                <a:cs typeface="Verdana"/>
              </a:rPr>
              <a:t>to </a:t>
            </a:r>
            <a:r>
              <a:rPr sz="1814" dirty="0">
                <a:latin typeface="Futura Medium" panose="01000000000000000000"/>
                <a:cs typeface="Verdana"/>
              </a:rPr>
              <a:t>individual</a:t>
            </a:r>
            <a:r>
              <a:rPr sz="1814" spc="-49" dirty="0">
                <a:latin typeface="Futura Medium" panose="01000000000000000000"/>
                <a:cs typeface="Verdana"/>
              </a:rPr>
              <a:t> </a:t>
            </a:r>
            <a:r>
              <a:rPr sz="1814" spc="-16" dirty="0">
                <a:latin typeface="Futura Medium" panose="01000000000000000000"/>
                <a:cs typeface="Verdana"/>
              </a:rPr>
              <a:t>activities</a:t>
            </a:r>
            <a:endParaRPr sz="1814" dirty="0">
              <a:latin typeface="Futura Medium" panose="01000000000000000000"/>
              <a:cs typeface="Verdana"/>
            </a:endParaRPr>
          </a:p>
          <a:p>
            <a:pPr marL="20944">
              <a:spcBef>
                <a:spcPts val="989"/>
              </a:spcBef>
            </a:pPr>
            <a:r>
              <a:rPr sz="1814" dirty="0">
                <a:latin typeface="Futura Medium" panose="01000000000000000000"/>
                <a:cs typeface="MS Gothic"/>
              </a:rPr>
              <a:t>￭</a:t>
            </a:r>
            <a:r>
              <a:rPr sz="1814" spc="437" dirty="0">
                <a:latin typeface="Futura Medium" panose="01000000000000000000"/>
                <a:cs typeface="MS Gothic"/>
              </a:rPr>
              <a:t> </a:t>
            </a:r>
            <a:r>
              <a:rPr sz="1814" dirty="0">
                <a:latin typeface="Futura Medium" panose="01000000000000000000"/>
                <a:cs typeface="Verdana"/>
              </a:rPr>
              <a:t>Bundling</a:t>
            </a:r>
            <a:r>
              <a:rPr sz="1814" spc="25" dirty="0">
                <a:latin typeface="Futura Medium" panose="01000000000000000000"/>
                <a:cs typeface="Verdana"/>
              </a:rPr>
              <a:t> </a:t>
            </a:r>
            <a:r>
              <a:rPr sz="1814" spc="-41" dirty="0">
                <a:latin typeface="Futura Medium" panose="01000000000000000000"/>
                <a:cs typeface="Verdana"/>
              </a:rPr>
              <a:t>of:</a:t>
            </a:r>
            <a:endParaRPr sz="1814" dirty="0">
              <a:latin typeface="Futura Medium" panose="01000000000000000000"/>
              <a:cs typeface="Verdana"/>
            </a:endParaRPr>
          </a:p>
          <a:p>
            <a:pPr marL="319389"/>
            <a:r>
              <a:rPr sz="1814" dirty="0">
                <a:latin typeface="Futura Medium" panose="01000000000000000000"/>
                <a:cs typeface="MS Gothic"/>
              </a:rPr>
              <a:t>￭</a:t>
            </a:r>
            <a:r>
              <a:rPr sz="1814" spc="437" dirty="0">
                <a:latin typeface="Futura Medium" panose="01000000000000000000"/>
                <a:cs typeface="MS Gothic"/>
              </a:rPr>
              <a:t> </a:t>
            </a:r>
            <a:r>
              <a:rPr sz="1814" spc="-16" dirty="0">
                <a:latin typeface="Futura Medium" panose="01000000000000000000"/>
                <a:cs typeface="Verdana"/>
              </a:rPr>
              <a:t>information</a:t>
            </a:r>
            <a:endParaRPr sz="1814" dirty="0">
              <a:latin typeface="Futura Medium" panose="01000000000000000000"/>
              <a:cs typeface="Verdana"/>
            </a:endParaRPr>
          </a:p>
          <a:p>
            <a:pPr marL="319389"/>
            <a:r>
              <a:rPr sz="1814" dirty="0">
                <a:latin typeface="Futura Medium" panose="01000000000000000000"/>
                <a:cs typeface="MS Gothic"/>
              </a:rPr>
              <a:t>￭</a:t>
            </a:r>
            <a:r>
              <a:rPr sz="1814" spc="437" dirty="0">
                <a:latin typeface="Futura Medium" panose="01000000000000000000"/>
                <a:cs typeface="MS Gothic"/>
              </a:rPr>
              <a:t> </a:t>
            </a:r>
            <a:r>
              <a:rPr sz="1814" spc="-16" dirty="0">
                <a:latin typeface="Futura Medium" panose="01000000000000000000"/>
                <a:cs typeface="Verdana"/>
              </a:rPr>
              <a:t>contacts</a:t>
            </a:r>
            <a:endParaRPr sz="1814" dirty="0">
              <a:latin typeface="Futura Medium" panose="01000000000000000000"/>
              <a:cs typeface="Verdana"/>
            </a:endParaRPr>
          </a:p>
          <a:p>
            <a:pPr marL="319389"/>
            <a:r>
              <a:rPr sz="1814" dirty="0">
                <a:latin typeface="Futura Medium" panose="01000000000000000000"/>
                <a:cs typeface="MS Gothic"/>
              </a:rPr>
              <a:t>￭</a:t>
            </a:r>
            <a:r>
              <a:rPr sz="1814" spc="419" dirty="0">
                <a:latin typeface="Futura Medium" panose="01000000000000000000"/>
                <a:cs typeface="MS Gothic"/>
              </a:rPr>
              <a:t> </a:t>
            </a:r>
            <a:r>
              <a:rPr sz="1814" spc="-16" dirty="0">
                <a:latin typeface="Futura Medium" panose="01000000000000000000"/>
                <a:cs typeface="Verdana"/>
              </a:rPr>
              <a:t>competences</a:t>
            </a:r>
            <a:endParaRPr sz="1814" dirty="0">
              <a:latin typeface="Futura Medium" panose="01000000000000000000"/>
              <a:cs typeface="Verdana"/>
            </a:endParaRPr>
          </a:p>
          <a:p>
            <a:pPr marL="20944">
              <a:spcBef>
                <a:spcPts val="989"/>
              </a:spcBef>
            </a:pPr>
            <a:r>
              <a:rPr sz="1814" dirty="0">
                <a:latin typeface="Futura Medium" panose="01000000000000000000"/>
                <a:cs typeface="MS Gothic"/>
              </a:rPr>
              <a:t>￭</a:t>
            </a:r>
            <a:r>
              <a:rPr sz="1814" spc="478" dirty="0">
                <a:latin typeface="Futura Medium" panose="01000000000000000000"/>
                <a:cs typeface="MS Gothic"/>
              </a:rPr>
              <a:t> </a:t>
            </a:r>
            <a:r>
              <a:rPr sz="1814" spc="-16" dirty="0">
                <a:latin typeface="Futura Medium" panose="01000000000000000000"/>
                <a:cs typeface="Verdana"/>
              </a:rPr>
              <a:t>Continuity</a:t>
            </a:r>
            <a:endParaRPr sz="1814" dirty="0">
              <a:latin typeface="Futura Medium" panose="01000000000000000000"/>
              <a:cs typeface="Verdana"/>
            </a:endParaRPr>
          </a:p>
        </p:txBody>
      </p:sp>
      <p:grpSp>
        <p:nvGrpSpPr>
          <p:cNvPr id="9" name="object 6">
            <a:extLst>
              <a:ext uri="{FF2B5EF4-FFF2-40B4-BE49-F238E27FC236}">
                <a16:creationId xmlns:a16="http://schemas.microsoft.com/office/drawing/2014/main" id="{0D72B600-6FF4-A899-6427-7B9D6AA61711}"/>
              </a:ext>
            </a:extLst>
          </p:cNvPr>
          <p:cNvGrpSpPr/>
          <p:nvPr/>
        </p:nvGrpSpPr>
        <p:grpSpPr>
          <a:xfrm>
            <a:off x="3206763" y="3807598"/>
            <a:ext cx="3010591" cy="4970878"/>
            <a:chOff x="471169" y="2731261"/>
            <a:chExt cx="1825625" cy="3014345"/>
          </a:xfrm>
        </p:grpSpPr>
        <p:sp>
          <p:nvSpPr>
            <p:cNvPr id="10" name="object 7">
              <a:extLst>
                <a:ext uri="{FF2B5EF4-FFF2-40B4-BE49-F238E27FC236}">
                  <a16:creationId xmlns:a16="http://schemas.microsoft.com/office/drawing/2014/main" id="{4FF21664-6F70-BD7A-8DEB-79E15E62AC10}"/>
                </a:ext>
              </a:extLst>
            </p:cNvPr>
            <p:cNvSpPr/>
            <p:nvPr/>
          </p:nvSpPr>
          <p:spPr>
            <a:xfrm>
              <a:off x="483869" y="2743961"/>
              <a:ext cx="1800225" cy="2988945"/>
            </a:xfrm>
            <a:custGeom>
              <a:avLst/>
              <a:gdLst/>
              <a:ahLst/>
              <a:cxnLst/>
              <a:rect l="l" t="t" r="r" b="b"/>
              <a:pathLst>
                <a:path w="1800225" h="2988945">
                  <a:moveTo>
                    <a:pt x="1799844" y="0"/>
                  </a:moveTo>
                  <a:lnTo>
                    <a:pt x="0" y="0"/>
                  </a:lnTo>
                  <a:lnTo>
                    <a:pt x="0" y="2988564"/>
                  </a:lnTo>
                  <a:lnTo>
                    <a:pt x="1799844" y="2988564"/>
                  </a:lnTo>
                  <a:lnTo>
                    <a:pt x="179984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8">
              <a:extLst>
                <a:ext uri="{FF2B5EF4-FFF2-40B4-BE49-F238E27FC236}">
                  <a16:creationId xmlns:a16="http://schemas.microsoft.com/office/drawing/2014/main" id="{AD268753-B79F-1A6C-72F1-722A90CBEAAB}"/>
                </a:ext>
              </a:extLst>
            </p:cNvPr>
            <p:cNvSpPr/>
            <p:nvPr/>
          </p:nvSpPr>
          <p:spPr>
            <a:xfrm>
              <a:off x="483869" y="2743961"/>
              <a:ext cx="1800225" cy="2988945"/>
            </a:xfrm>
            <a:custGeom>
              <a:avLst/>
              <a:gdLst/>
              <a:ahLst/>
              <a:cxnLst/>
              <a:rect l="l" t="t" r="r" b="b"/>
              <a:pathLst>
                <a:path w="1800225" h="2988945">
                  <a:moveTo>
                    <a:pt x="0" y="2988564"/>
                  </a:moveTo>
                  <a:lnTo>
                    <a:pt x="1799844" y="2988564"/>
                  </a:lnTo>
                  <a:lnTo>
                    <a:pt x="1799844" y="0"/>
                  </a:lnTo>
                  <a:lnTo>
                    <a:pt x="0" y="0"/>
                  </a:lnTo>
                  <a:lnTo>
                    <a:pt x="0" y="2988564"/>
                  </a:lnTo>
                  <a:close/>
                </a:path>
              </a:pathLst>
            </a:custGeom>
            <a:ln w="25400">
              <a:solidFill>
                <a:srgbClr val="D0D7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9">
            <a:extLst>
              <a:ext uri="{FF2B5EF4-FFF2-40B4-BE49-F238E27FC236}">
                <a16:creationId xmlns:a16="http://schemas.microsoft.com/office/drawing/2014/main" id="{6743321F-F6E6-273B-1DF2-8A11F240246B}"/>
              </a:ext>
            </a:extLst>
          </p:cNvPr>
          <p:cNvSpPr txBox="1"/>
          <p:nvPr/>
        </p:nvSpPr>
        <p:spPr>
          <a:xfrm>
            <a:off x="3384444" y="5229855"/>
            <a:ext cx="2635157" cy="2512117"/>
          </a:xfrm>
          <a:prstGeom prst="rect">
            <a:avLst/>
          </a:prstGeom>
        </p:spPr>
        <p:txBody>
          <a:bodyPr vert="horz" wrap="square" lIns="0" tIns="21990" rIns="0" bIns="0" rtlCol="0">
            <a:spAutoFit/>
          </a:bodyPr>
          <a:lstStyle/>
          <a:p>
            <a:pPr marL="314154" marR="19896" indent="-294257">
              <a:spcBef>
                <a:spcPts val="173"/>
              </a:spcBef>
            </a:pPr>
            <a:r>
              <a:rPr sz="1814" dirty="0">
                <a:latin typeface="Futura Medium" panose="01000000000000000000"/>
                <a:cs typeface="MS Gothic"/>
              </a:rPr>
              <a:t>￭</a:t>
            </a:r>
            <a:r>
              <a:rPr sz="1814" spc="470" dirty="0">
                <a:latin typeface="Futura Medium" panose="01000000000000000000"/>
                <a:cs typeface="MS Gothic"/>
              </a:rPr>
              <a:t> </a:t>
            </a:r>
            <a:r>
              <a:rPr sz="1814" dirty="0">
                <a:latin typeface="Futura Medium" panose="01000000000000000000"/>
                <a:cs typeface="Verdana"/>
              </a:rPr>
              <a:t>Insider </a:t>
            </a:r>
            <a:r>
              <a:rPr sz="1814" spc="-16" dirty="0">
                <a:latin typeface="Futura Medium" panose="01000000000000000000"/>
                <a:cs typeface="Verdana"/>
              </a:rPr>
              <a:t>information </a:t>
            </a:r>
            <a:r>
              <a:rPr sz="1814" dirty="0">
                <a:latin typeface="Futura Medium" panose="01000000000000000000"/>
                <a:cs typeface="Verdana"/>
              </a:rPr>
              <a:t>about</a:t>
            </a:r>
            <a:r>
              <a:rPr sz="1814" spc="-16" dirty="0">
                <a:latin typeface="Futura Medium" panose="01000000000000000000"/>
                <a:cs typeface="Verdana"/>
              </a:rPr>
              <a:t> </a:t>
            </a:r>
            <a:r>
              <a:rPr sz="1814" dirty="0">
                <a:latin typeface="Futura Medium" panose="01000000000000000000"/>
                <a:cs typeface="Verdana"/>
              </a:rPr>
              <a:t>the</a:t>
            </a:r>
            <a:r>
              <a:rPr sz="1814" spc="-16" dirty="0">
                <a:latin typeface="Futura Medium" panose="01000000000000000000"/>
                <a:cs typeface="Verdana"/>
              </a:rPr>
              <a:t> </a:t>
            </a:r>
            <a:r>
              <a:rPr sz="1814" spc="-41" dirty="0">
                <a:latin typeface="Futura Medium" panose="01000000000000000000"/>
                <a:cs typeface="Verdana"/>
              </a:rPr>
              <a:t>R&amp;I </a:t>
            </a:r>
            <a:r>
              <a:rPr sz="1814" spc="-16" dirty="0">
                <a:latin typeface="Futura Medium" panose="01000000000000000000"/>
                <a:cs typeface="Verdana"/>
              </a:rPr>
              <a:t>landscape</a:t>
            </a:r>
            <a:endParaRPr sz="1814" dirty="0">
              <a:latin typeface="Futura Medium" panose="01000000000000000000"/>
              <a:cs typeface="Verdana"/>
            </a:endParaRPr>
          </a:p>
          <a:p>
            <a:pPr marL="314154" marR="445051" indent="-294257">
              <a:spcBef>
                <a:spcPts val="989"/>
              </a:spcBef>
            </a:pPr>
            <a:r>
              <a:rPr sz="1814" dirty="0">
                <a:latin typeface="Futura Medium" panose="01000000000000000000"/>
                <a:cs typeface="MS Gothic"/>
              </a:rPr>
              <a:t>￭</a:t>
            </a:r>
            <a:r>
              <a:rPr sz="1814" spc="470" dirty="0">
                <a:latin typeface="Futura Medium" panose="01000000000000000000"/>
                <a:cs typeface="MS Gothic"/>
              </a:rPr>
              <a:t> </a:t>
            </a:r>
            <a:r>
              <a:rPr sz="1814" dirty="0">
                <a:latin typeface="Futura Medium" panose="01000000000000000000"/>
                <a:cs typeface="Verdana"/>
              </a:rPr>
              <a:t>Targeted</a:t>
            </a:r>
            <a:r>
              <a:rPr sz="1814" spc="-16" dirty="0">
                <a:latin typeface="Futura Medium" panose="01000000000000000000"/>
                <a:cs typeface="Verdana"/>
              </a:rPr>
              <a:t> public </a:t>
            </a:r>
            <a:r>
              <a:rPr sz="1814" dirty="0">
                <a:latin typeface="Futura Medium" panose="01000000000000000000"/>
                <a:cs typeface="Verdana"/>
              </a:rPr>
              <a:t>relations</a:t>
            </a:r>
            <a:r>
              <a:rPr sz="1814" spc="-41" dirty="0">
                <a:latin typeface="Futura Medium" panose="01000000000000000000"/>
                <a:cs typeface="Verdana"/>
              </a:rPr>
              <a:t> </a:t>
            </a:r>
            <a:r>
              <a:rPr sz="1814" spc="-33" dirty="0">
                <a:latin typeface="Futura Medium" panose="01000000000000000000"/>
                <a:cs typeface="Verdana"/>
              </a:rPr>
              <a:t>work</a:t>
            </a:r>
            <a:endParaRPr sz="1814" dirty="0">
              <a:latin typeface="Futura Medium" panose="01000000000000000000"/>
              <a:cs typeface="Verdana"/>
            </a:endParaRPr>
          </a:p>
          <a:p>
            <a:pPr marL="314154" marR="8377" indent="-294257">
              <a:spcBef>
                <a:spcPts val="989"/>
              </a:spcBef>
            </a:pPr>
            <a:r>
              <a:rPr sz="1814" dirty="0">
                <a:latin typeface="Futura Medium" panose="01000000000000000000"/>
                <a:cs typeface="MS Gothic"/>
              </a:rPr>
              <a:t>￭</a:t>
            </a:r>
            <a:r>
              <a:rPr sz="1814" spc="511" dirty="0">
                <a:latin typeface="Futura Medium" panose="01000000000000000000"/>
                <a:cs typeface="MS Gothic"/>
              </a:rPr>
              <a:t> </a:t>
            </a:r>
            <a:r>
              <a:rPr sz="1814" spc="-16" dirty="0">
                <a:latin typeface="Futura Medium" panose="01000000000000000000"/>
                <a:cs typeface="Verdana"/>
              </a:rPr>
              <a:t>Bi-directional </a:t>
            </a:r>
            <a:r>
              <a:rPr sz="1814" dirty="0">
                <a:latin typeface="Futura Medium" panose="01000000000000000000"/>
                <a:cs typeface="Verdana"/>
              </a:rPr>
              <a:t>knowledge</a:t>
            </a:r>
            <a:r>
              <a:rPr sz="1814" spc="-66" dirty="0">
                <a:latin typeface="Futura Medium" panose="01000000000000000000"/>
                <a:cs typeface="Verdana"/>
              </a:rPr>
              <a:t> </a:t>
            </a:r>
            <a:r>
              <a:rPr sz="1814" spc="-16" dirty="0">
                <a:latin typeface="Futura Medium" panose="01000000000000000000"/>
                <a:cs typeface="Verdana"/>
              </a:rPr>
              <a:t>transfer approach</a:t>
            </a:r>
            <a:endParaRPr sz="1814" dirty="0">
              <a:latin typeface="Futura Medium" panose="01000000000000000000"/>
              <a:cs typeface="Verdana"/>
            </a:endParaRPr>
          </a:p>
        </p:txBody>
      </p:sp>
      <p:grpSp>
        <p:nvGrpSpPr>
          <p:cNvPr id="13" name="object 10">
            <a:extLst>
              <a:ext uri="{FF2B5EF4-FFF2-40B4-BE49-F238E27FC236}">
                <a16:creationId xmlns:a16="http://schemas.microsoft.com/office/drawing/2014/main" id="{B4308197-CEF4-6334-6C98-5D3F6BD7B0F8}"/>
              </a:ext>
            </a:extLst>
          </p:cNvPr>
          <p:cNvGrpSpPr/>
          <p:nvPr/>
        </p:nvGrpSpPr>
        <p:grpSpPr>
          <a:xfrm>
            <a:off x="14021015" y="2593728"/>
            <a:ext cx="2416850" cy="2416850"/>
            <a:chOff x="7028942" y="1995170"/>
            <a:chExt cx="1465580" cy="1465580"/>
          </a:xfrm>
        </p:grpSpPr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9932ABE3-EF03-D147-3C26-F67CF88B1B6A}"/>
                </a:ext>
              </a:extLst>
            </p:cNvPr>
            <p:cNvSpPr/>
            <p:nvPr/>
          </p:nvSpPr>
          <p:spPr>
            <a:xfrm>
              <a:off x="7041642" y="2007870"/>
              <a:ext cx="1440180" cy="1440180"/>
            </a:xfrm>
            <a:custGeom>
              <a:avLst/>
              <a:gdLst/>
              <a:ahLst/>
              <a:cxnLst/>
              <a:rect l="l" t="t" r="r" b="b"/>
              <a:pathLst>
                <a:path w="1440179" h="1440179">
                  <a:moveTo>
                    <a:pt x="720090" y="0"/>
                  </a:moveTo>
                  <a:lnTo>
                    <a:pt x="672750" y="1531"/>
                  </a:lnTo>
                  <a:lnTo>
                    <a:pt x="626227" y="6064"/>
                  </a:lnTo>
                  <a:lnTo>
                    <a:pt x="580615" y="13502"/>
                  </a:lnTo>
                  <a:lnTo>
                    <a:pt x="536011" y="23751"/>
                  </a:lnTo>
                  <a:lnTo>
                    <a:pt x="492508" y="36716"/>
                  </a:lnTo>
                  <a:lnTo>
                    <a:pt x="450201" y="52301"/>
                  </a:lnTo>
                  <a:lnTo>
                    <a:pt x="409186" y="70412"/>
                  </a:lnTo>
                  <a:lnTo>
                    <a:pt x="369557" y="90955"/>
                  </a:lnTo>
                  <a:lnTo>
                    <a:pt x="331410" y="113833"/>
                  </a:lnTo>
                  <a:lnTo>
                    <a:pt x="294839" y="138952"/>
                  </a:lnTo>
                  <a:lnTo>
                    <a:pt x="259939" y="166217"/>
                  </a:lnTo>
                  <a:lnTo>
                    <a:pt x="226805" y="195533"/>
                  </a:lnTo>
                  <a:lnTo>
                    <a:pt x="195533" y="226805"/>
                  </a:lnTo>
                  <a:lnTo>
                    <a:pt x="166217" y="259939"/>
                  </a:lnTo>
                  <a:lnTo>
                    <a:pt x="138952" y="294839"/>
                  </a:lnTo>
                  <a:lnTo>
                    <a:pt x="113833" y="331410"/>
                  </a:lnTo>
                  <a:lnTo>
                    <a:pt x="90955" y="369557"/>
                  </a:lnTo>
                  <a:lnTo>
                    <a:pt x="70412" y="409186"/>
                  </a:lnTo>
                  <a:lnTo>
                    <a:pt x="52301" y="450201"/>
                  </a:lnTo>
                  <a:lnTo>
                    <a:pt x="36716" y="492508"/>
                  </a:lnTo>
                  <a:lnTo>
                    <a:pt x="23751" y="536011"/>
                  </a:lnTo>
                  <a:lnTo>
                    <a:pt x="13502" y="580615"/>
                  </a:lnTo>
                  <a:lnTo>
                    <a:pt x="6064" y="626227"/>
                  </a:lnTo>
                  <a:lnTo>
                    <a:pt x="1531" y="672750"/>
                  </a:lnTo>
                  <a:lnTo>
                    <a:pt x="0" y="720089"/>
                  </a:lnTo>
                  <a:lnTo>
                    <a:pt x="1531" y="767429"/>
                  </a:lnTo>
                  <a:lnTo>
                    <a:pt x="6064" y="813952"/>
                  </a:lnTo>
                  <a:lnTo>
                    <a:pt x="13502" y="859564"/>
                  </a:lnTo>
                  <a:lnTo>
                    <a:pt x="23751" y="904168"/>
                  </a:lnTo>
                  <a:lnTo>
                    <a:pt x="36716" y="947671"/>
                  </a:lnTo>
                  <a:lnTo>
                    <a:pt x="52301" y="989978"/>
                  </a:lnTo>
                  <a:lnTo>
                    <a:pt x="70412" y="1030993"/>
                  </a:lnTo>
                  <a:lnTo>
                    <a:pt x="90955" y="1070622"/>
                  </a:lnTo>
                  <a:lnTo>
                    <a:pt x="113833" y="1108769"/>
                  </a:lnTo>
                  <a:lnTo>
                    <a:pt x="138952" y="1145340"/>
                  </a:lnTo>
                  <a:lnTo>
                    <a:pt x="166217" y="1180240"/>
                  </a:lnTo>
                  <a:lnTo>
                    <a:pt x="195533" y="1213374"/>
                  </a:lnTo>
                  <a:lnTo>
                    <a:pt x="226805" y="1244646"/>
                  </a:lnTo>
                  <a:lnTo>
                    <a:pt x="259939" y="1273962"/>
                  </a:lnTo>
                  <a:lnTo>
                    <a:pt x="294839" y="1301227"/>
                  </a:lnTo>
                  <a:lnTo>
                    <a:pt x="331410" y="1326346"/>
                  </a:lnTo>
                  <a:lnTo>
                    <a:pt x="369557" y="1349224"/>
                  </a:lnTo>
                  <a:lnTo>
                    <a:pt x="409186" y="1369767"/>
                  </a:lnTo>
                  <a:lnTo>
                    <a:pt x="450201" y="1387878"/>
                  </a:lnTo>
                  <a:lnTo>
                    <a:pt x="492508" y="1403463"/>
                  </a:lnTo>
                  <a:lnTo>
                    <a:pt x="536011" y="1416428"/>
                  </a:lnTo>
                  <a:lnTo>
                    <a:pt x="580615" y="1426677"/>
                  </a:lnTo>
                  <a:lnTo>
                    <a:pt x="626227" y="1434115"/>
                  </a:lnTo>
                  <a:lnTo>
                    <a:pt x="672750" y="1438648"/>
                  </a:lnTo>
                  <a:lnTo>
                    <a:pt x="720090" y="1440180"/>
                  </a:lnTo>
                  <a:lnTo>
                    <a:pt x="767429" y="1438648"/>
                  </a:lnTo>
                  <a:lnTo>
                    <a:pt x="813952" y="1434115"/>
                  </a:lnTo>
                  <a:lnTo>
                    <a:pt x="859564" y="1426677"/>
                  </a:lnTo>
                  <a:lnTo>
                    <a:pt x="904168" y="1416428"/>
                  </a:lnTo>
                  <a:lnTo>
                    <a:pt x="947671" y="1403463"/>
                  </a:lnTo>
                  <a:lnTo>
                    <a:pt x="989978" y="1387878"/>
                  </a:lnTo>
                  <a:lnTo>
                    <a:pt x="1030993" y="1369767"/>
                  </a:lnTo>
                  <a:lnTo>
                    <a:pt x="1070622" y="1349224"/>
                  </a:lnTo>
                  <a:lnTo>
                    <a:pt x="1108769" y="1326346"/>
                  </a:lnTo>
                  <a:lnTo>
                    <a:pt x="1145340" y="1301227"/>
                  </a:lnTo>
                  <a:lnTo>
                    <a:pt x="1180240" y="1273962"/>
                  </a:lnTo>
                  <a:lnTo>
                    <a:pt x="1213374" y="1244646"/>
                  </a:lnTo>
                  <a:lnTo>
                    <a:pt x="1244646" y="1213374"/>
                  </a:lnTo>
                  <a:lnTo>
                    <a:pt x="1273962" y="1180240"/>
                  </a:lnTo>
                  <a:lnTo>
                    <a:pt x="1301227" y="1145340"/>
                  </a:lnTo>
                  <a:lnTo>
                    <a:pt x="1326346" y="1108769"/>
                  </a:lnTo>
                  <a:lnTo>
                    <a:pt x="1349224" y="1070622"/>
                  </a:lnTo>
                  <a:lnTo>
                    <a:pt x="1369767" y="1030993"/>
                  </a:lnTo>
                  <a:lnTo>
                    <a:pt x="1387878" y="989978"/>
                  </a:lnTo>
                  <a:lnTo>
                    <a:pt x="1403463" y="947671"/>
                  </a:lnTo>
                  <a:lnTo>
                    <a:pt x="1416428" y="904168"/>
                  </a:lnTo>
                  <a:lnTo>
                    <a:pt x="1426677" y="859564"/>
                  </a:lnTo>
                  <a:lnTo>
                    <a:pt x="1434115" y="813952"/>
                  </a:lnTo>
                  <a:lnTo>
                    <a:pt x="1438648" y="767429"/>
                  </a:lnTo>
                  <a:lnTo>
                    <a:pt x="1440180" y="720089"/>
                  </a:lnTo>
                  <a:lnTo>
                    <a:pt x="1438648" y="672750"/>
                  </a:lnTo>
                  <a:lnTo>
                    <a:pt x="1434115" y="626227"/>
                  </a:lnTo>
                  <a:lnTo>
                    <a:pt x="1426677" y="580615"/>
                  </a:lnTo>
                  <a:lnTo>
                    <a:pt x="1416428" y="536011"/>
                  </a:lnTo>
                  <a:lnTo>
                    <a:pt x="1403463" y="492508"/>
                  </a:lnTo>
                  <a:lnTo>
                    <a:pt x="1387878" y="450201"/>
                  </a:lnTo>
                  <a:lnTo>
                    <a:pt x="1369767" y="409186"/>
                  </a:lnTo>
                  <a:lnTo>
                    <a:pt x="1349224" y="369557"/>
                  </a:lnTo>
                  <a:lnTo>
                    <a:pt x="1326346" y="331410"/>
                  </a:lnTo>
                  <a:lnTo>
                    <a:pt x="1301227" y="294839"/>
                  </a:lnTo>
                  <a:lnTo>
                    <a:pt x="1273962" y="259939"/>
                  </a:lnTo>
                  <a:lnTo>
                    <a:pt x="1244646" y="226805"/>
                  </a:lnTo>
                  <a:lnTo>
                    <a:pt x="1213374" y="195533"/>
                  </a:lnTo>
                  <a:lnTo>
                    <a:pt x="1180240" y="166217"/>
                  </a:lnTo>
                  <a:lnTo>
                    <a:pt x="1145340" y="138952"/>
                  </a:lnTo>
                  <a:lnTo>
                    <a:pt x="1108769" y="113833"/>
                  </a:lnTo>
                  <a:lnTo>
                    <a:pt x="1070622" y="90955"/>
                  </a:lnTo>
                  <a:lnTo>
                    <a:pt x="1030993" y="70412"/>
                  </a:lnTo>
                  <a:lnTo>
                    <a:pt x="989978" y="52301"/>
                  </a:lnTo>
                  <a:lnTo>
                    <a:pt x="947671" y="36716"/>
                  </a:lnTo>
                  <a:lnTo>
                    <a:pt x="904168" y="23751"/>
                  </a:lnTo>
                  <a:lnTo>
                    <a:pt x="859564" y="13502"/>
                  </a:lnTo>
                  <a:lnTo>
                    <a:pt x="813952" y="6064"/>
                  </a:lnTo>
                  <a:lnTo>
                    <a:pt x="767429" y="1531"/>
                  </a:lnTo>
                  <a:lnTo>
                    <a:pt x="720090" y="0"/>
                  </a:lnTo>
                  <a:close/>
                </a:path>
              </a:pathLst>
            </a:custGeom>
            <a:solidFill>
              <a:srgbClr val="D94B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2">
              <a:extLst>
                <a:ext uri="{FF2B5EF4-FFF2-40B4-BE49-F238E27FC236}">
                  <a16:creationId xmlns:a16="http://schemas.microsoft.com/office/drawing/2014/main" id="{DCDDE3EA-CC35-0368-46C1-111EA726E2D8}"/>
                </a:ext>
              </a:extLst>
            </p:cNvPr>
            <p:cNvSpPr/>
            <p:nvPr/>
          </p:nvSpPr>
          <p:spPr>
            <a:xfrm>
              <a:off x="7041642" y="2007870"/>
              <a:ext cx="1440180" cy="1440180"/>
            </a:xfrm>
            <a:custGeom>
              <a:avLst/>
              <a:gdLst/>
              <a:ahLst/>
              <a:cxnLst/>
              <a:rect l="l" t="t" r="r" b="b"/>
              <a:pathLst>
                <a:path w="1440179" h="1440179">
                  <a:moveTo>
                    <a:pt x="0" y="720089"/>
                  </a:moveTo>
                  <a:lnTo>
                    <a:pt x="1531" y="672750"/>
                  </a:lnTo>
                  <a:lnTo>
                    <a:pt x="6064" y="626227"/>
                  </a:lnTo>
                  <a:lnTo>
                    <a:pt x="13502" y="580615"/>
                  </a:lnTo>
                  <a:lnTo>
                    <a:pt x="23751" y="536011"/>
                  </a:lnTo>
                  <a:lnTo>
                    <a:pt x="36716" y="492508"/>
                  </a:lnTo>
                  <a:lnTo>
                    <a:pt x="52301" y="450201"/>
                  </a:lnTo>
                  <a:lnTo>
                    <a:pt x="70412" y="409186"/>
                  </a:lnTo>
                  <a:lnTo>
                    <a:pt x="90955" y="369557"/>
                  </a:lnTo>
                  <a:lnTo>
                    <a:pt x="113833" y="331410"/>
                  </a:lnTo>
                  <a:lnTo>
                    <a:pt x="138952" y="294839"/>
                  </a:lnTo>
                  <a:lnTo>
                    <a:pt x="166217" y="259939"/>
                  </a:lnTo>
                  <a:lnTo>
                    <a:pt x="195533" y="226805"/>
                  </a:lnTo>
                  <a:lnTo>
                    <a:pt x="226805" y="195533"/>
                  </a:lnTo>
                  <a:lnTo>
                    <a:pt x="259939" y="166217"/>
                  </a:lnTo>
                  <a:lnTo>
                    <a:pt x="294839" y="138952"/>
                  </a:lnTo>
                  <a:lnTo>
                    <a:pt x="331410" y="113833"/>
                  </a:lnTo>
                  <a:lnTo>
                    <a:pt x="369557" y="90955"/>
                  </a:lnTo>
                  <a:lnTo>
                    <a:pt x="409186" y="70412"/>
                  </a:lnTo>
                  <a:lnTo>
                    <a:pt x="450201" y="52301"/>
                  </a:lnTo>
                  <a:lnTo>
                    <a:pt x="492508" y="36716"/>
                  </a:lnTo>
                  <a:lnTo>
                    <a:pt x="536011" y="23751"/>
                  </a:lnTo>
                  <a:lnTo>
                    <a:pt x="580615" y="13502"/>
                  </a:lnTo>
                  <a:lnTo>
                    <a:pt x="626227" y="6064"/>
                  </a:lnTo>
                  <a:lnTo>
                    <a:pt x="672750" y="1531"/>
                  </a:lnTo>
                  <a:lnTo>
                    <a:pt x="720090" y="0"/>
                  </a:lnTo>
                  <a:lnTo>
                    <a:pt x="767429" y="1531"/>
                  </a:lnTo>
                  <a:lnTo>
                    <a:pt x="813952" y="6064"/>
                  </a:lnTo>
                  <a:lnTo>
                    <a:pt x="859564" y="13502"/>
                  </a:lnTo>
                  <a:lnTo>
                    <a:pt x="904168" y="23751"/>
                  </a:lnTo>
                  <a:lnTo>
                    <a:pt x="947671" y="36716"/>
                  </a:lnTo>
                  <a:lnTo>
                    <a:pt x="989978" y="52301"/>
                  </a:lnTo>
                  <a:lnTo>
                    <a:pt x="1030993" y="70412"/>
                  </a:lnTo>
                  <a:lnTo>
                    <a:pt x="1070622" y="90955"/>
                  </a:lnTo>
                  <a:lnTo>
                    <a:pt x="1108769" y="113833"/>
                  </a:lnTo>
                  <a:lnTo>
                    <a:pt x="1145340" y="138952"/>
                  </a:lnTo>
                  <a:lnTo>
                    <a:pt x="1180240" y="166217"/>
                  </a:lnTo>
                  <a:lnTo>
                    <a:pt x="1213374" y="195533"/>
                  </a:lnTo>
                  <a:lnTo>
                    <a:pt x="1244646" y="226805"/>
                  </a:lnTo>
                  <a:lnTo>
                    <a:pt x="1273962" y="259939"/>
                  </a:lnTo>
                  <a:lnTo>
                    <a:pt x="1301227" y="294839"/>
                  </a:lnTo>
                  <a:lnTo>
                    <a:pt x="1326346" y="331410"/>
                  </a:lnTo>
                  <a:lnTo>
                    <a:pt x="1349224" y="369557"/>
                  </a:lnTo>
                  <a:lnTo>
                    <a:pt x="1369767" y="409186"/>
                  </a:lnTo>
                  <a:lnTo>
                    <a:pt x="1387878" y="450201"/>
                  </a:lnTo>
                  <a:lnTo>
                    <a:pt x="1403463" y="492508"/>
                  </a:lnTo>
                  <a:lnTo>
                    <a:pt x="1416428" y="536011"/>
                  </a:lnTo>
                  <a:lnTo>
                    <a:pt x="1426677" y="580615"/>
                  </a:lnTo>
                  <a:lnTo>
                    <a:pt x="1434115" y="626227"/>
                  </a:lnTo>
                  <a:lnTo>
                    <a:pt x="1438648" y="672750"/>
                  </a:lnTo>
                  <a:lnTo>
                    <a:pt x="1440180" y="720089"/>
                  </a:lnTo>
                  <a:lnTo>
                    <a:pt x="1438648" y="767429"/>
                  </a:lnTo>
                  <a:lnTo>
                    <a:pt x="1434115" y="813952"/>
                  </a:lnTo>
                  <a:lnTo>
                    <a:pt x="1426677" y="859564"/>
                  </a:lnTo>
                  <a:lnTo>
                    <a:pt x="1416428" y="904168"/>
                  </a:lnTo>
                  <a:lnTo>
                    <a:pt x="1403463" y="947671"/>
                  </a:lnTo>
                  <a:lnTo>
                    <a:pt x="1387878" y="989978"/>
                  </a:lnTo>
                  <a:lnTo>
                    <a:pt x="1369767" y="1030993"/>
                  </a:lnTo>
                  <a:lnTo>
                    <a:pt x="1349224" y="1070622"/>
                  </a:lnTo>
                  <a:lnTo>
                    <a:pt x="1326346" y="1108769"/>
                  </a:lnTo>
                  <a:lnTo>
                    <a:pt x="1301227" y="1145340"/>
                  </a:lnTo>
                  <a:lnTo>
                    <a:pt x="1273962" y="1180240"/>
                  </a:lnTo>
                  <a:lnTo>
                    <a:pt x="1244646" y="1213374"/>
                  </a:lnTo>
                  <a:lnTo>
                    <a:pt x="1213374" y="1244646"/>
                  </a:lnTo>
                  <a:lnTo>
                    <a:pt x="1180240" y="1273962"/>
                  </a:lnTo>
                  <a:lnTo>
                    <a:pt x="1145340" y="1301227"/>
                  </a:lnTo>
                  <a:lnTo>
                    <a:pt x="1108769" y="1326346"/>
                  </a:lnTo>
                  <a:lnTo>
                    <a:pt x="1070622" y="1349224"/>
                  </a:lnTo>
                  <a:lnTo>
                    <a:pt x="1030993" y="1369767"/>
                  </a:lnTo>
                  <a:lnTo>
                    <a:pt x="989978" y="1387878"/>
                  </a:lnTo>
                  <a:lnTo>
                    <a:pt x="947671" y="1403463"/>
                  </a:lnTo>
                  <a:lnTo>
                    <a:pt x="904168" y="1416428"/>
                  </a:lnTo>
                  <a:lnTo>
                    <a:pt x="859564" y="1426677"/>
                  </a:lnTo>
                  <a:lnTo>
                    <a:pt x="813952" y="1434115"/>
                  </a:lnTo>
                  <a:lnTo>
                    <a:pt x="767429" y="1438648"/>
                  </a:lnTo>
                  <a:lnTo>
                    <a:pt x="720090" y="1440180"/>
                  </a:lnTo>
                  <a:lnTo>
                    <a:pt x="672750" y="1438648"/>
                  </a:lnTo>
                  <a:lnTo>
                    <a:pt x="626227" y="1434115"/>
                  </a:lnTo>
                  <a:lnTo>
                    <a:pt x="580615" y="1426677"/>
                  </a:lnTo>
                  <a:lnTo>
                    <a:pt x="536011" y="1416428"/>
                  </a:lnTo>
                  <a:lnTo>
                    <a:pt x="492508" y="1403463"/>
                  </a:lnTo>
                  <a:lnTo>
                    <a:pt x="450201" y="1387878"/>
                  </a:lnTo>
                  <a:lnTo>
                    <a:pt x="409186" y="1369767"/>
                  </a:lnTo>
                  <a:lnTo>
                    <a:pt x="369557" y="1349224"/>
                  </a:lnTo>
                  <a:lnTo>
                    <a:pt x="331410" y="1326346"/>
                  </a:lnTo>
                  <a:lnTo>
                    <a:pt x="294839" y="1301227"/>
                  </a:lnTo>
                  <a:lnTo>
                    <a:pt x="259939" y="1273962"/>
                  </a:lnTo>
                  <a:lnTo>
                    <a:pt x="226805" y="1244646"/>
                  </a:lnTo>
                  <a:lnTo>
                    <a:pt x="195533" y="1213374"/>
                  </a:lnTo>
                  <a:lnTo>
                    <a:pt x="166217" y="1180240"/>
                  </a:lnTo>
                  <a:lnTo>
                    <a:pt x="138952" y="1145340"/>
                  </a:lnTo>
                  <a:lnTo>
                    <a:pt x="113833" y="1108769"/>
                  </a:lnTo>
                  <a:lnTo>
                    <a:pt x="90955" y="1070622"/>
                  </a:lnTo>
                  <a:lnTo>
                    <a:pt x="70412" y="1030993"/>
                  </a:lnTo>
                  <a:lnTo>
                    <a:pt x="52301" y="989978"/>
                  </a:lnTo>
                  <a:lnTo>
                    <a:pt x="36716" y="947671"/>
                  </a:lnTo>
                  <a:lnTo>
                    <a:pt x="23751" y="904168"/>
                  </a:lnTo>
                  <a:lnTo>
                    <a:pt x="13502" y="859564"/>
                  </a:lnTo>
                  <a:lnTo>
                    <a:pt x="6064" y="813952"/>
                  </a:lnTo>
                  <a:lnTo>
                    <a:pt x="1531" y="767429"/>
                  </a:lnTo>
                  <a:lnTo>
                    <a:pt x="0" y="72008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3">
            <a:extLst>
              <a:ext uri="{FF2B5EF4-FFF2-40B4-BE49-F238E27FC236}">
                <a16:creationId xmlns:a16="http://schemas.microsoft.com/office/drawing/2014/main" id="{7BEEECA1-F8C6-69FD-B71F-3E3882F5606D}"/>
              </a:ext>
            </a:extLst>
          </p:cNvPr>
          <p:cNvSpPr txBox="1"/>
          <p:nvPr/>
        </p:nvSpPr>
        <p:spPr>
          <a:xfrm>
            <a:off x="14556534" y="3572197"/>
            <a:ext cx="1347696" cy="401893"/>
          </a:xfrm>
          <a:prstGeom prst="rect">
            <a:avLst/>
          </a:prstGeom>
        </p:spPr>
        <p:txBody>
          <a:bodyPr vert="horz" wrap="square" lIns="0" tIns="20943" rIns="0" bIns="0" rtlCol="0">
            <a:spAutoFit/>
          </a:bodyPr>
          <a:lstStyle/>
          <a:p>
            <a:pPr marL="20944">
              <a:spcBef>
                <a:spcPts val="165"/>
              </a:spcBef>
            </a:pPr>
            <a:r>
              <a:rPr sz="2474" spc="-16" dirty="0">
                <a:solidFill>
                  <a:srgbClr val="FFFFFF"/>
                </a:solidFill>
                <a:latin typeface="Futura Medium" panose="01000000000000000000"/>
                <a:cs typeface="Verdana"/>
              </a:rPr>
              <a:t>Visibility</a:t>
            </a:r>
            <a:endParaRPr sz="2474" dirty="0">
              <a:latin typeface="Futura Medium" panose="01000000000000000000"/>
              <a:cs typeface="Verdana"/>
            </a:endParaRPr>
          </a:p>
        </p:txBody>
      </p:sp>
      <p:grpSp>
        <p:nvGrpSpPr>
          <p:cNvPr id="17" name="object 14">
            <a:extLst>
              <a:ext uri="{FF2B5EF4-FFF2-40B4-BE49-F238E27FC236}">
                <a16:creationId xmlns:a16="http://schemas.microsoft.com/office/drawing/2014/main" id="{D2C80AEB-508D-5EBD-7879-E33C9B2A1F7E}"/>
              </a:ext>
            </a:extLst>
          </p:cNvPr>
          <p:cNvGrpSpPr/>
          <p:nvPr/>
        </p:nvGrpSpPr>
        <p:grpSpPr>
          <a:xfrm>
            <a:off x="3503318" y="2618860"/>
            <a:ext cx="2416850" cy="2416850"/>
            <a:chOff x="651001" y="2010410"/>
            <a:chExt cx="1465580" cy="1465580"/>
          </a:xfrm>
        </p:grpSpPr>
        <p:sp>
          <p:nvSpPr>
            <p:cNvPr id="18" name="object 15">
              <a:extLst>
                <a:ext uri="{FF2B5EF4-FFF2-40B4-BE49-F238E27FC236}">
                  <a16:creationId xmlns:a16="http://schemas.microsoft.com/office/drawing/2014/main" id="{3134E5C0-FDD2-54E2-6638-240F29D96FA1}"/>
                </a:ext>
              </a:extLst>
            </p:cNvPr>
            <p:cNvSpPr/>
            <p:nvPr/>
          </p:nvSpPr>
          <p:spPr>
            <a:xfrm>
              <a:off x="663701" y="2023110"/>
              <a:ext cx="1440180" cy="1440180"/>
            </a:xfrm>
            <a:custGeom>
              <a:avLst/>
              <a:gdLst/>
              <a:ahLst/>
              <a:cxnLst/>
              <a:rect l="l" t="t" r="r" b="b"/>
              <a:pathLst>
                <a:path w="1440180" h="1440179">
                  <a:moveTo>
                    <a:pt x="720090" y="0"/>
                  </a:moveTo>
                  <a:lnTo>
                    <a:pt x="672744" y="1531"/>
                  </a:lnTo>
                  <a:lnTo>
                    <a:pt x="626216" y="6064"/>
                  </a:lnTo>
                  <a:lnTo>
                    <a:pt x="580601" y="13502"/>
                  </a:lnTo>
                  <a:lnTo>
                    <a:pt x="535993" y="23751"/>
                  </a:lnTo>
                  <a:lnTo>
                    <a:pt x="492488" y="36716"/>
                  </a:lnTo>
                  <a:lnTo>
                    <a:pt x="450180" y="52301"/>
                  </a:lnTo>
                  <a:lnTo>
                    <a:pt x="409164" y="70412"/>
                  </a:lnTo>
                  <a:lnTo>
                    <a:pt x="369534" y="90955"/>
                  </a:lnTo>
                  <a:lnTo>
                    <a:pt x="331387" y="113833"/>
                  </a:lnTo>
                  <a:lnTo>
                    <a:pt x="294817" y="138952"/>
                  </a:lnTo>
                  <a:lnTo>
                    <a:pt x="259918" y="166217"/>
                  </a:lnTo>
                  <a:lnTo>
                    <a:pt x="226786" y="195533"/>
                  </a:lnTo>
                  <a:lnTo>
                    <a:pt x="195515" y="226805"/>
                  </a:lnTo>
                  <a:lnTo>
                    <a:pt x="166200" y="259939"/>
                  </a:lnTo>
                  <a:lnTo>
                    <a:pt x="138937" y="294839"/>
                  </a:lnTo>
                  <a:lnTo>
                    <a:pt x="113820" y="331410"/>
                  </a:lnTo>
                  <a:lnTo>
                    <a:pt x="90944" y="369557"/>
                  </a:lnTo>
                  <a:lnTo>
                    <a:pt x="70404" y="409186"/>
                  </a:lnTo>
                  <a:lnTo>
                    <a:pt x="52294" y="450201"/>
                  </a:lnTo>
                  <a:lnTo>
                    <a:pt x="36711" y="492508"/>
                  </a:lnTo>
                  <a:lnTo>
                    <a:pt x="23748" y="536011"/>
                  </a:lnTo>
                  <a:lnTo>
                    <a:pt x="13500" y="580615"/>
                  </a:lnTo>
                  <a:lnTo>
                    <a:pt x="6063" y="626227"/>
                  </a:lnTo>
                  <a:lnTo>
                    <a:pt x="1531" y="672750"/>
                  </a:lnTo>
                  <a:lnTo>
                    <a:pt x="0" y="720089"/>
                  </a:lnTo>
                  <a:lnTo>
                    <a:pt x="1531" y="767429"/>
                  </a:lnTo>
                  <a:lnTo>
                    <a:pt x="6063" y="813952"/>
                  </a:lnTo>
                  <a:lnTo>
                    <a:pt x="13500" y="859564"/>
                  </a:lnTo>
                  <a:lnTo>
                    <a:pt x="23748" y="904168"/>
                  </a:lnTo>
                  <a:lnTo>
                    <a:pt x="36711" y="947671"/>
                  </a:lnTo>
                  <a:lnTo>
                    <a:pt x="52294" y="989978"/>
                  </a:lnTo>
                  <a:lnTo>
                    <a:pt x="70404" y="1030993"/>
                  </a:lnTo>
                  <a:lnTo>
                    <a:pt x="90944" y="1070622"/>
                  </a:lnTo>
                  <a:lnTo>
                    <a:pt x="113820" y="1108769"/>
                  </a:lnTo>
                  <a:lnTo>
                    <a:pt x="138937" y="1145340"/>
                  </a:lnTo>
                  <a:lnTo>
                    <a:pt x="166200" y="1180240"/>
                  </a:lnTo>
                  <a:lnTo>
                    <a:pt x="195515" y="1213374"/>
                  </a:lnTo>
                  <a:lnTo>
                    <a:pt x="226786" y="1244646"/>
                  </a:lnTo>
                  <a:lnTo>
                    <a:pt x="259918" y="1273962"/>
                  </a:lnTo>
                  <a:lnTo>
                    <a:pt x="294817" y="1301227"/>
                  </a:lnTo>
                  <a:lnTo>
                    <a:pt x="331387" y="1326346"/>
                  </a:lnTo>
                  <a:lnTo>
                    <a:pt x="369534" y="1349224"/>
                  </a:lnTo>
                  <a:lnTo>
                    <a:pt x="409164" y="1369767"/>
                  </a:lnTo>
                  <a:lnTo>
                    <a:pt x="450180" y="1387878"/>
                  </a:lnTo>
                  <a:lnTo>
                    <a:pt x="492488" y="1403463"/>
                  </a:lnTo>
                  <a:lnTo>
                    <a:pt x="535993" y="1416428"/>
                  </a:lnTo>
                  <a:lnTo>
                    <a:pt x="580601" y="1426677"/>
                  </a:lnTo>
                  <a:lnTo>
                    <a:pt x="626216" y="1434115"/>
                  </a:lnTo>
                  <a:lnTo>
                    <a:pt x="672744" y="1438648"/>
                  </a:lnTo>
                  <a:lnTo>
                    <a:pt x="720090" y="1440180"/>
                  </a:lnTo>
                  <a:lnTo>
                    <a:pt x="767429" y="1438648"/>
                  </a:lnTo>
                  <a:lnTo>
                    <a:pt x="813952" y="1434115"/>
                  </a:lnTo>
                  <a:lnTo>
                    <a:pt x="859564" y="1426677"/>
                  </a:lnTo>
                  <a:lnTo>
                    <a:pt x="904168" y="1416428"/>
                  </a:lnTo>
                  <a:lnTo>
                    <a:pt x="947671" y="1403463"/>
                  </a:lnTo>
                  <a:lnTo>
                    <a:pt x="989978" y="1387878"/>
                  </a:lnTo>
                  <a:lnTo>
                    <a:pt x="1030993" y="1369767"/>
                  </a:lnTo>
                  <a:lnTo>
                    <a:pt x="1070622" y="1349224"/>
                  </a:lnTo>
                  <a:lnTo>
                    <a:pt x="1108769" y="1326346"/>
                  </a:lnTo>
                  <a:lnTo>
                    <a:pt x="1145340" y="1301227"/>
                  </a:lnTo>
                  <a:lnTo>
                    <a:pt x="1180240" y="1273962"/>
                  </a:lnTo>
                  <a:lnTo>
                    <a:pt x="1213374" y="1244646"/>
                  </a:lnTo>
                  <a:lnTo>
                    <a:pt x="1244646" y="1213374"/>
                  </a:lnTo>
                  <a:lnTo>
                    <a:pt x="1273962" y="1180240"/>
                  </a:lnTo>
                  <a:lnTo>
                    <a:pt x="1301227" y="1145340"/>
                  </a:lnTo>
                  <a:lnTo>
                    <a:pt x="1326346" y="1108769"/>
                  </a:lnTo>
                  <a:lnTo>
                    <a:pt x="1349224" y="1070622"/>
                  </a:lnTo>
                  <a:lnTo>
                    <a:pt x="1369767" y="1030993"/>
                  </a:lnTo>
                  <a:lnTo>
                    <a:pt x="1387878" y="989978"/>
                  </a:lnTo>
                  <a:lnTo>
                    <a:pt x="1403463" y="947671"/>
                  </a:lnTo>
                  <a:lnTo>
                    <a:pt x="1416428" y="904168"/>
                  </a:lnTo>
                  <a:lnTo>
                    <a:pt x="1426677" y="859564"/>
                  </a:lnTo>
                  <a:lnTo>
                    <a:pt x="1434115" y="813952"/>
                  </a:lnTo>
                  <a:lnTo>
                    <a:pt x="1438648" y="767429"/>
                  </a:lnTo>
                  <a:lnTo>
                    <a:pt x="1440180" y="720089"/>
                  </a:lnTo>
                  <a:lnTo>
                    <a:pt x="1438648" y="672750"/>
                  </a:lnTo>
                  <a:lnTo>
                    <a:pt x="1434115" y="626227"/>
                  </a:lnTo>
                  <a:lnTo>
                    <a:pt x="1426677" y="580615"/>
                  </a:lnTo>
                  <a:lnTo>
                    <a:pt x="1416428" y="536011"/>
                  </a:lnTo>
                  <a:lnTo>
                    <a:pt x="1403463" y="492508"/>
                  </a:lnTo>
                  <a:lnTo>
                    <a:pt x="1387878" y="450201"/>
                  </a:lnTo>
                  <a:lnTo>
                    <a:pt x="1369767" y="409186"/>
                  </a:lnTo>
                  <a:lnTo>
                    <a:pt x="1349224" y="369557"/>
                  </a:lnTo>
                  <a:lnTo>
                    <a:pt x="1326346" y="331410"/>
                  </a:lnTo>
                  <a:lnTo>
                    <a:pt x="1301227" y="294839"/>
                  </a:lnTo>
                  <a:lnTo>
                    <a:pt x="1273962" y="259939"/>
                  </a:lnTo>
                  <a:lnTo>
                    <a:pt x="1244646" y="226805"/>
                  </a:lnTo>
                  <a:lnTo>
                    <a:pt x="1213374" y="195533"/>
                  </a:lnTo>
                  <a:lnTo>
                    <a:pt x="1180240" y="166217"/>
                  </a:lnTo>
                  <a:lnTo>
                    <a:pt x="1145340" y="138952"/>
                  </a:lnTo>
                  <a:lnTo>
                    <a:pt x="1108769" y="113833"/>
                  </a:lnTo>
                  <a:lnTo>
                    <a:pt x="1070622" y="90955"/>
                  </a:lnTo>
                  <a:lnTo>
                    <a:pt x="1030993" y="70412"/>
                  </a:lnTo>
                  <a:lnTo>
                    <a:pt x="989978" y="52301"/>
                  </a:lnTo>
                  <a:lnTo>
                    <a:pt x="947671" y="36716"/>
                  </a:lnTo>
                  <a:lnTo>
                    <a:pt x="904168" y="23751"/>
                  </a:lnTo>
                  <a:lnTo>
                    <a:pt x="859564" y="13502"/>
                  </a:lnTo>
                  <a:lnTo>
                    <a:pt x="813952" y="6064"/>
                  </a:lnTo>
                  <a:lnTo>
                    <a:pt x="767429" y="1531"/>
                  </a:lnTo>
                  <a:lnTo>
                    <a:pt x="720090" y="0"/>
                  </a:lnTo>
                  <a:close/>
                </a:path>
              </a:pathLst>
            </a:custGeom>
            <a:solidFill>
              <a:srgbClr val="D94B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6">
              <a:extLst>
                <a:ext uri="{FF2B5EF4-FFF2-40B4-BE49-F238E27FC236}">
                  <a16:creationId xmlns:a16="http://schemas.microsoft.com/office/drawing/2014/main" id="{DE02C4BD-0485-2CC9-B779-CC92CF701598}"/>
                </a:ext>
              </a:extLst>
            </p:cNvPr>
            <p:cNvSpPr/>
            <p:nvPr/>
          </p:nvSpPr>
          <p:spPr>
            <a:xfrm>
              <a:off x="663701" y="2023110"/>
              <a:ext cx="1440180" cy="1440180"/>
            </a:xfrm>
            <a:custGeom>
              <a:avLst/>
              <a:gdLst/>
              <a:ahLst/>
              <a:cxnLst/>
              <a:rect l="l" t="t" r="r" b="b"/>
              <a:pathLst>
                <a:path w="1440180" h="1440179">
                  <a:moveTo>
                    <a:pt x="0" y="720089"/>
                  </a:moveTo>
                  <a:lnTo>
                    <a:pt x="1531" y="672750"/>
                  </a:lnTo>
                  <a:lnTo>
                    <a:pt x="6063" y="626227"/>
                  </a:lnTo>
                  <a:lnTo>
                    <a:pt x="13500" y="580615"/>
                  </a:lnTo>
                  <a:lnTo>
                    <a:pt x="23748" y="536011"/>
                  </a:lnTo>
                  <a:lnTo>
                    <a:pt x="36711" y="492508"/>
                  </a:lnTo>
                  <a:lnTo>
                    <a:pt x="52294" y="450201"/>
                  </a:lnTo>
                  <a:lnTo>
                    <a:pt x="70404" y="409186"/>
                  </a:lnTo>
                  <a:lnTo>
                    <a:pt x="90944" y="369557"/>
                  </a:lnTo>
                  <a:lnTo>
                    <a:pt x="113820" y="331410"/>
                  </a:lnTo>
                  <a:lnTo>
                    <a:pt x="138937" y="294839"/>
                  </a:lnTo>
                  <a:lnTo>
                    <a:pt x="166200" y="259939"/>
                  </a:lnTo>
                  <a:lnTo>
                    <a:pt x="195515" y="226805"/>
                  </a:lnTo>
                  <a:lnTo>
                    <a:pt x="226786" y="195533"/>
                  </a:lnTo>
                  <a:lnTo>
                    <a:pt x="259918" y="166217"/>
                  </a:lnTo>
                  <a:lnTo>
                    <a:pt x="294817" y="138952"/>
                  </a:lnTo>
                  <a:lnTo>
                    <a:pt x="331387" y="113833"/>
                  </a:lnTo>
                  <a:lnTo>
                    <a:pt x="369534" y="90955"/>
                  </a:lnTo>
                  <a:lnTo>
                    <a:pt x="409164" y="70412"/>
                  </a:lnTo>
                  <a:lnTo>
                    <a:pt x="450180" y="52301"/>
                  </a:lnTo>
                  <a:lnTo>
                    <a:pt x="492488" y="36716"/>
                  </a:lnTo>
                  <a:lnTo>
                    <a:pt x="535993" y="23751"/>
                  </a:lnTo>
                  <a:lnTo>
                    <a:pt x="580601" y="13502"/>
                  </a:lnTo>
                  <a:lnTo>
                    <a:pt x="626216" y="6064"/>
                  </a:lnTo>
                  <a:lnTo>
                    <a:pt x="672744" y="1531"/>
                  </a:lnTo>
                  <a:lnTo>
                    <a:pt x="720090" y="0"/>
                  </a:lnTo>
                  <a:lnTo>
                    <a:pt x="767429" y="1531"/>
                  </a:lnTo>
                  <a:lnTo>
                    <a:pt x="813952" y="6064"/>
                  </a:lnTo>
                  <a:lnTo>
                    <a:pt x="859564" y="13502"/>
                  </a:lnTo>
                  <a:lnTo>
                    <a:pt x="904168" y="23751"/>
                  </a:lnTo>
                  <a:lnTo>
                    <a:pt x="947671" y="36716"/>
                  </a:lnTo>
                  <a:lnTo>
                    <a:pt x="989978" y="52301"/>
                  </a:lnTo>
                  <a:lnTo>
                    <a:pt x="1030993" y="70412"/>
                  </a:lnTo>
                  <a:lnTo>
                    <a:pt x="1070622" y="90955"/>
                  </a:lnTo>
                  <a:lnTo>
                    <a:pt x="1108769" y="113833"/>
                  </a:lnTo>
                  <a:lnTo>
                    <a:pt x="1145340" y="138952"/>
                  </a:lnTo>
                  <a:lnTo>
                    <a:pt x="1180240" y="166217"/>
                  </a:lnTo>
                  <a:lnTo>
                    <a:pt x="1213374" y="195533"/>
                  </a:lnTo>
                  <a:lnTo>
                    <a:pt x="1244646" y="226805"/>
                  </a:lnTo>
                  <a:lnTo>
                    <a:pt x="1273962" y="259939"/>
                  </a:lnTo>
                  <a:lnTo>
                    <a:pt x="1301227" y="294839"/>
                  </a:lnTo>
                  <a:lnTo>
                    <a:pt x="1326346" y="331410"/>
                  </a:lnTo>
                  <a:lnTo>
                    <a:pt x="1349224" y="369557"/>
                  </a:lnTo>
                  <a:lnTo>
                    <a:pt x="1369767" y="409186"/>
                  </a:lnTo>
                  <a:lnTo>
                    <a:pt x="1387878" y="450201"/>
                  </a:lnTo>
                  <a:lnTo>
                    <a:pt x="1403463" y="492508"/>
                  </a:lnTo>
                  <a:lnTo>
                    <a:pt x="1416428" y="536011"/>
                  </a:lnTo>
                  <a:lnTo>
                    <a:pt x="1426677" y="580615"/>
                  </a:lnTo>
                  <a:lnTo>
                    <a:pt x="1434115" y="626227"/>
                  </a:lnTo>
                  <a:lnTo>
                    <a:pt x="1438648" y="672750"/>
                  </a:lnTo>
                  <a:lnTo>
                    <a:pt x="1440180" y="720089"/>
                  </a:lnTo>
                  <a:lnTo>
                    <a:pt x="1438648" y="767429"/>
                  </a:lnTo>
                  <a:lnTo>
                    <a:pt x="1434115" y="813952"/>
                  </a:lnTo>
                  <a:lnTo>
                    <a:pt x="1426677" y="859564"/>
                  </a:lnTo>
                  <a:lnTo>
                    <a:pt x="1416428" y="904168"/>
                  </a:lnTo>
                  <a:lnTo>
                    <a:pt x="1403463" y="947671"/>
                  </a:lnTo>
                  <a:lnTo>
                    <a:pt x="1387878" y="989978"/>
                  </a:lnTo>
                  <a:lnTo>
                    <a:pt x="1369767" y="1030993"/>
                  </a:lnTo>
                  <a:lnTo>
                    <a:pt x="1349224" y="1070622"/>
                  </a:lnTo>
                  <a:lnTo>
                    <a:pt x="1326346" y="1108769"/>
                  </a:lnTo>
                  <a:lnTo>
                    <a:pt x="1301227" y="1145340"/>
                  </a:lnTo>
                  <a:lnTo>
                    <a:pt x="1273962" y="1180240"/>
                  </a:lnTo>
                  <a:lnTo>
                    <a:pt x="1244646" y="1213374"/>
                  </a:lnTo>
                  <a:lnTo>
                    <a:pt x="1213374" y="1244646"/>
                  </a:lnTo>
                  <a:lnTo>
                    <a:pt x="1180240" y="1273962"/>
                  </a:lnTo>
                  <a:lnTo>
                    <a:pt x="1145340" y="1301227"/>
                  </a:lnTo>
                  <a:lnTo>
                    <a:pt x="1108769" y="1326346"/>
                  </a:lnTo>
                  <a:lnTo>
                    <a:pt x="1070622" y="1349224"/>
                  </a:lnTo>
                  <a:lnTo>
                    <a:pt x="1030993" y="1369767"/>
                  </a:lnTo>
                  <a:lnTo>
                    <a:pt x="989978" y="1387878"/>
                  </a:lnTo>
                  <a:lnTo>
                    <a:pt x="947671" y="1403463"/>
                  </a:lnTo>
                  <a:lnTo>
                    <a:pt x="904168" y="1416428"/>
                  </a:lnTo>
                  <a:lnTo>
                    <a:pt x="859564" y="1426677"/>
                  </a:lnTo>
                  <a:lnTo>
                    <a:pt x="813952" y="1434115"/>
                  </a:lnTo>
                  <a:lnTo>
                    <a:pt x="767429" y="1438648"/>
                  </a:lnTo>
                  <a:lnTo>
                    <a:pt x="720090" y="1440180"/>
                  </a:lnTo>
                  <a:lnTo>
                    <a:pt x="672744" y="1438648"/>
                  </a:lnTo>
                  <a:lnTo>
                    <a:pt x="626216" y="1434115"/>
                  </a:lnTo>
                  <a:lnTo>
                    <a:pt x="580601" y="1426677"/>
                  </a:lnTo>
                  <a:lnTo>
                    <a:pt x="535993" y="1416428"/>
                  </a:lnTo>
                  <a:lnTo>
                    <a:pt x="492488" y="1403463"/>
                  </a:lnTo>
                  <a:lnTo>
                    <a:pt x="450180" y="1387878"/>
                  </a:lnTo>
                  <a:lnTo>
                    <a:pt x="409164" y="1369767"/>
                  </a:lnTo>
                  <a:lnTo>
                    <a:pt x="369534" y="1349224"/>
                  </a:lnTo>
                  <a:lnTo>
                    <a:pt x="331387" y="1326346"/>
                  </a:lnTo>
                  <a:lnTo>
                    <a:pt x="294817" y="1301227"/>
                  </a:lnTo>
                  <a:lnTo>
                    <a:pt x="259918" y="1273962"/>
                  </a:lnTo>
                  <a:lnTo>
                    <a:pt x="226786" y="1244646"/>
                  </a:lnTo>
                  <a:lnTo>
                    <a:pt x="195515" y="1213374"/>
                  </a:lnTo>
                  <a:lnTo>
                    <a:pt x="166200" y="1180240"/>
                  </a:lnTo>
                  <a:lnTo>
                    <a:pt x="138937" y="1145340"/>
                  </a:lnTo>
                  <a:lnTo>
                    <a:pt x="113820" y="1108769"/>
                  </a:lnTo>
                  <a:lnTo>
                    <a:pt x="90944" y="1070622"/>
                  </a:lnTo>
                  <a:lnTo>
                    <a:pt x="70404" y="1030993"/>
                  </a:lnTo>
                  <a:lnTo>
                    <a:pt x="52294" y="989978"/>
                  </a:lnTo>
                  <a:lnTo>
                    <a:pt x="36711" y="947671"/>
                  </a:lnTo>
                  <a:lnTo>
                    <a:pt x="23748" y="904168"/>
                  </a:lnTo>
                  <a:lnTo>
                    <a:pt x="13500" y="859564"/>
                  </a:lnTo>
                  <a:lnTo>
                    <a:pt x="6063" y="813952"/>
                  </a:lnTo>
                  <a:lnTo>
                    <a:pt x="1531" y="767429"/>
                  </a:lnTo>
                  <a:lnTo>
                    <a:pt x="0" y="72008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17">
            <a:extLst>
              <a:ext uri="{FF2B5EF4-FFF2-40B4-BE49-F238E27FC236}">
                <a16:creationId xmlns:a16="http://schemas.microsoft.com/office/drawing/2014/main" id="{B321C6B3-4034-4B16-4370-9BA2CD321664}"/>
              </a:ext>
            </a:extLst>
          </p:cNvPr>
          <p:cNvSpPr txBox="1"/>
          <p:nvPr/>
        </p:nvSpPr>
        <p:spPr>
          <a:xfrm>
            <a:off x="3834808" y="3597327"/>
            <a:ext cx="1755044" cy="401893"/>
          </a:xfrm>
          <a:prstGeom prst="rect">
            <a:avLst/>
          </a:prstGeom>
        </p:spPr>
        <p:txBody>
          <a:bodyPr vert="horz" wrap="square" lIns="0" tIns="20943" rIns="0" bIns="0" rtlCol="0">
            <a:spAutoFit/>
          </a:bodyPr>
          <a:lstStyle/>
          <a:p>
            <a:pPr marL="20944">
              <a:spcBef>
                <a:spcPts val="165"/>
              </a:spcBef>
            </a:pPr>
            <a:r>
              <a:rPr sz="2474" spc="-16" dirty="0">
                <a:solidFill>
                  <a:srgbClr val="FFFFFF"/>
                </a:solidFill>
                <a:latin typeface="Futura Medium" panose="01000000000000000000"/>
                <a:cs typeface="Verdana"/>
              </a:rPr>
              <a:t>Knowledge</a:t>
            </a:r>
            <a:endParaRPr sz="2474" dirty="0">
              <a:latin typeface="Futura Medium" panose="01000000000000000000"/>
              <a:cs typeface="Verdana"/>
            </a:endParaRPr>
          </a:p>
        </p:txBody>
      </p:sp>
      <p:grpSp>
        <p:nvGrpSpPr>
          <p:cNvPr id="21" name="object 18">
            <a:extLst>
              <a:ext uri="{FF2B5EF4-FFF2-40B4-BE49-F238E27FC236}">
                <a16:creationId xmlns:a16="http://schemas.microsoft.com/office/drawing/2014/main" id="{CF20B857-42DF-733B-718B-0BA0DB7C01E7}"/>
              </a:ext>
            </a:extLst>
          </p:cNvPr>
          <p:cNvGrpSpPr/>
          <p:nvPr/>
        </p:nvGrpSpPr>
        <p:grpSpPr>
          <a:xfrm>
            <a:off x="10221073" y="3830216"/>
            <a:ext cx="3010591" cy="4970878"/>
            <a:chOff x="4724653" y="2744977"/>
            <a:chExt cx="1825625" cy="3014345"/>
          </a:xfrm>
        </p:grpSpPr>
        <p:sp>
          <p:nvSpPr>
            <p:cNvPr id="22" name="object 19">
              <a:extLst>
                <a:ext uri="{FF2B5EF4-FFF2-40B4-BE49-F238E27FC236}">
                  <a16:creationId xmlns:a16="http://schemas.microsoft.com/office/drawing/2014/main" id="{0FED6BC7-8918-204C-4CBE-16BE8DF46776}"/>
                </a:ext>
              </a:extLst>
            </p:cNvPr>
            <p:cNvSpPr/>
            <p:nvPr/>
          </p:nvSpPr>
          <p:spPr>
            <a:xfrm>
              <a:off x="4737353" y="2757677"/>
              <a:ext cx="1800225" cy="2988945"/>
            </a:xfrm>
            <a:custGeom>
              <a:avLst/>
              <a:gdLst/>
              <a:ahLst/>
              <a:cxnLst/>
              <a:rect l="l" t="t" r="r" b="b"/>
              <a:pathLst>
                <a:path w="1800225" h="2988945">
                  <a:moveTo>
                    <a:pt x="1799844" y="0"/>
                  </a:moveTo>
                  <a:lnTo>
                    <a:pt x="0" y="0"/>
                  </a:lnTo>
                  <a:lnTo>
                    <a:pt x="0" y="2988564"/>
                  </a:lnTo>
                  <a:lnTo>
                    <a:pt x="1799844" y="2988564"/>
                  </a:lnTo>
                  <a:lnTo>
                    <a:pt x="179984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0">
              <a:extLst>
                <a:ext uri="{FF2B5EF4-FFF2-40B4-BE49-F238E27FC236}">
                  <a16:creationId xmlns:a16="http://schemas.microsoft.com/office/drawing/2014/main" id="{A30D064A-D0FB-5F0C-DFF2-A4FD529320EA}"/>
                </a:ext>
              </a:extLst>
            </p:cNvPr>
            <p:cNvSpPr/>
            <p:nvPr/>
          </p:nvSpPr>
          <p:spPr>
            <a:xfrm>
              <a:off x="4737353" y="2757677"/>
              <a:ext cx="1800225" cy="2988945"/>
            </a:xfrm>
            <a:custGeom>
              <a:avLst/>
              <a:gdLst/>
              <a:ahLst/>
              <a:cxnLst/>
              <a:rect l="l" t="t" r="r" b="b"/>
              <a:pathLst>
                <a:path w="1800225" h="2988945">
                  <a:moveTo>
                    <a:pt x="0" y="2988564"/>
                  </a:moveTo>
                  <a:lnTo>
                    <a:pt x="1799844" y="2988564"/>
                  </a:lnTo>
                  <a:lnTo>
                    <a:pt x="1799844" y="0"/>
                  </a:lnTo>
                  <a:lnTo>
                    <a:pt x="0" y="0"/>
                  </a:lnTo>
                  <a:lnTo>
                    <a:pt x="0" y="2988564"/>
                  </a:lnTo>
                  <a:close/>
                </a:path>
              </a:pathLst>
            </a:custGeom>
            <a:ln w="25400">
              <a:solidFill>
                <a:srgbClr val="D0D7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1">
            <a:extLst>
              <a:ext uri="{FF2B5EF4-FFF2-40B4-BE49-F238E27FC236}">
                <a16:creationId xmlns:a16="http://schemas.microsoft.com/office/drawing/2014/main" id="{1A0E260D-B4F0-8DAB-103E-1D69C4518C75}"/>
              </a:ext>
            </a:extLst>
          </p:cNvPr>
          <p:cNvSpPr txBox="1"/>
          <p:nvPr/>
        </p:nvSpPr>
        <p:spPr>
          <a:xfrm>
            <a:off x="10398673" y="5252472"/>
            <a:ext cx="2696442" cy="2231881"/>
          </a:xfrm>
          <a:prstGeom prst="rect">
            <a:avLst/>
          </a:prstGeom>
        </p:spPr>
        <p:txBody>
          <a:bodyPr vert="horz" wrap="square" lIns="0" tIns="20943" rIns="0" bIns="0" rtlCol="0">
            <a:spAutoFit/>
          </a:bodyPr>
          <a:lstStyle/>
          <a:p>
            <a:pPr marL="314154" marR="249228" indent="-294257">
              <a:spcBef>
                <a:spcPts val="165"/>
              </a:spcBef>
            </a:pPr>
            <a:r>
              <a:rPr sz="1814" dirty="0">
                <a:latin typeface="MS Gothic"/>
                <a:cs typeface="MS Gothic"/>
              </a:rPr>
              <a:t>￭</a:t>
            </a:r>
            <a:r>
              <a:rPr sz="1814" spc="577" dirty="0">
                <a:latin typeface="MS Gothic"/>
                <a:cs typeface="MS Gothic"/>
              </a:rPr>
              <a:t> </a:t>
            </a:r>
            <a:r>
              <a:rPr sz="1814" spc="-16" dirty="0">
                <a:latin typeface="Futura Medium" panose="01000000000000000000"/>
                <a:cs typeface="Verdana"/>
              </a:rPr>
              <a:t>One-stop-</a:t>
            </a:r>
            <a:r>
              <a:rPr sz="1814" dirty="0">
                <a:latin typeface="Futura Medium" panose="01000000000000000000"/>
                <a:cs typeface="Verdana"/>
              </a:rPr>
              <a:t>shop</a:t>
            </a:r>
            <a:r>
              <a:rPr sz="1814" spc="8" dirty="0">
                <a:latin typeface="Futura Medium" panose="01000000000000000000"/>
                <a:cs typeface="Verdana"/>
              </a:rPr>
              <a:t> </a:t>
            </a:r>
            <a:r>
              <a:rPr sz="1814" spc="-41" dirty="0">
                <a:latin typeface="Futura Medium" panose="01000000000000000000"/>
                <a:cs typeface="Verdana"/>
              </a:rPr>
              <a:t>for </a:t>
            </a:r>
            <a:r>
              <a:rPr sz="1814" spc="-16" dirty="0">
                <a:latin typeface="Futura Medium" panose="01000000000000000000"/>
                <a:cs typeface="Verdana"/>
              </a:rPr>
              <a:t>first-</a:t>
            </a:r>
            <a:r>
              <a:rPr sz="1814" spc="-33" dirty="0">
                <a:latin typeface="Futura Medium" panose="01000000000000000000"/>
                <a:cs typeface="Verdana"/>
              </a:rPr>
              <a:t>hand </a:t>
            </a:r>
            <a:r>
              <a:rPr sz="1814" spc="-16" dirty="0">
                <a:latin typeface="Futura Medium" panose="01000000000000000000"/>
                <a:cs typeface="Verdana"/>
              </a:rPr>
              <a:t>information</a:t>
            </a:r>
            <a:endParaRPr sz="1814" dirty="0">
              <a:latin typeface="Futura Medium" panose="01000000000000000000"/>
              <a:cs typeface="Verdana"/>
            </a:endParaRPr>
          </a:p>
          <a:p>
            <a:pPr marL="314154" marR="144511" indent="-294257">
              <a:spcBef>
                <a:spcPts val="998"/>
              </a:spcBef>
            </a:pPr>
            <a:r>
              <a:rPr sz="1814" dirty="0">
                <a:latin typeface="Futura Medium" panose="01000000000000000000"/>
                <a:cs typeface="MS Gothic"/>
              </a:rPr>
              <a:t>￭</a:t>
            </a:r>
            <a:r>
              <a:rPr sz="1814" spc="478" dirty="0">
                <a:latin typeface="Futura Medium" panose="01000000000000000000"/>
                <a:cs typeface="MS Gothic"/>
              </a:rPr>
              <a:t> </a:t>
            </a:r>
            <a:r>
              <a:rPr sz="1814" dirty="0">
                <a:latin typeface="Futura Medium" panose="01000000000000000000"/>
                <a:cs typeface="Verdana"/>
              </a:rPr>
              <a:t>Access</a:t>
            </a:r>
            <a:r>
              <a:rPr sz="1814" spc="-25" dirty="0">
                <a:latin typeface="Futura Medium" panose="01000000000000000000"/>
                <a:cs typeface="Verdana"/>
              </a:rPr>
              <a:t> </a:t>
            </a:r>
            <a:r>
              <a:rPr sz="1814" dirty="0">
                <a:latin typeface="Futura Medium" panose="01000000000000000000"/>
                <a:cs typeface="Verdana"/>
              </a:rPr>
              <a:t>to</a:t>
            </a:r>
            <a:r>
              <a:rPr sz="1814" spc="-8" dirty="0">
                <a:latin typeface="Futura Medium" panose="01000000000000000000"/>
                <a:cs typeface="Verdana"/>
              </a:rPr>
              <a:t> </a:t>
            </a:r>
            <a:r>
              <a:rPr sz="1814" spc="-33" dirty="0">
                <a:latin typeface="Futura Medium" panose="01000000000000000000"/>
                <a:cs typeface="Verdana"/>
              </a:rPr>
              <a:t>media </a:t>
            </a:r>
            <a:r>
              <a:rPr sz="1814" dirty="0">
                <a:latin typeface="Futura Medium" panose="01000000000000000000"/>
                <a:cs typeface="Verdana"/>
              </a:rPr>
              <a:t>channels</a:t>
            </a:r>
            <a:r>
              <a:rPr sz="1814" spc="-25" dirty="0">
                <a:latin typeface="Futura Medium" panose="01000000000000000000"/>
                <a:cs typeface="Verdana"/>
              </a:rPr>
              <a:t> </a:t>
            </a:r>
            <a:r>
              <a:rPr sz="1814" dirty="0">
                <a:latin typeface="Futura Medium" panose="01000000000000000000"/>
                <a:cs typeface="Verdana"/>
              </a:rPr>
              <a:t>and</a:t>
            </a:r>
            <a:r>
              <a:rPr sz="1814" spc="-8" dirty="0">
                <a:latin typeface="Futura Medium" panose="01000000000000000000"/>
                <a:cs typeface="Verdana"/>
              </a:rPr>
              <a:t> </a:t>
            </a:r>
            <a:r>
              <a:rPr sz="1814" spc="-16" dirty="0">
                <a:latin typeface="Futura Medium" panose="01000000000000000000"/>
                <a:cs typeface="Verdana"/>
              </a:rPr>
              <a:t>other services</a:t>
            </a:r>
            <a:endParaRPr sz="1814" dirty="0">
              <a:latin typeface="Futura Medium" panose="01000000000000000000"/>
              <a:cs typeface="Verdana"/>
            </a:endParaRPr>
          </a:p>
          <a:p>
            <a:pPr marL="20944">
              <a:spcBef>
                <a:spcPts val="981"/>
              </a:spcBef>
            </a:pPr>
            <a:r>
              <a:rPr sz="1814" dirty="0">
                <a:latin typeface="Futura Medium" panose="01000000000000000000"/>
                <a:cs typeface="MS Gothic"/>
              </a:rPr>
              <a:t>￭</a:t>
            </a:r>
            <a:r>
              <a:rPr sz="1814" spc="445" dirty="0">
                <a:latin typeface="Futura Medium" panose="01000000000000000000"/>
                <a:cs typeface="MS Gothic"/>
              </a:rPr>
              <a:t> </a:t>
            </a:r>
            <a:r>
              <a:rPr sz="1814" dirty="0">
                <a:latin typeface="Futura Medium" panose="01000000000000000000"/>
                <a:cs typeface="Verdana"/>
              </a:rPr>
              <a:t>Customised</a:t>
            </a:r>
            <a:r>
              <a:rPr sz="1814" spc="-16" dirty="0">
                <a:latin typeface="Futura Medium" panose="01000000000000000000"/>
                <a:cs typeface="Verdana"/>
              </a:rPr>
              <a:t> services</a:t>
            </a:r>
            <a:endParaRPr sz="1814" dirty="0">
              <a:latin typeface="Futura Medium" panose="01000000000000000000"/>
              <a:cs typeface="Verdana"/>
            </a:endParaRPr>
          </a:p>
        </p:txBody>
      </p:sp>
      <p:grpSp>
        <p:nvGrpSpPr>
          <p:cNvPr id="25" name="object 22">
            <a:extLst>
              <a:ext uri="{FF2B5EF4-FFF2-40B4-BE49-F238E27FC236}">
                <a16:creationId xmlns:a16="http://schemas.microsoft.com/office/drawing/2014/main" id="{B3AABC26-9D07-34F4-23C3-0AB42F009FC7}"/>
              </a:ext>
            </a:extLst>
          </p:cNvPr>
          <p:cNvGrpSpPr/>
          <p:nvPr/>
        </p:nvGrpSpPr>
        <p:grpSpPr>
          <a:xfrm>
            <a:off x="10517628" y="2641479"/>
            <a:ext cx="2416850" cy="2416850"/>
            <a:chOff x="4904485" y="2024126"/>
            <a:chExt cx="1465580" cy="1465580"/>
          </a:xfrm>
        </p:grpSpPr>
        <p:sp>
          <p:nvSpPr>
            <p:cNvPr id="26" name="object 23">
              <a:extLst>
                <a:ext uri="{FF2B5EF4-FFF2-40B4-BE49-F238E27FC236}">
                  <a16:creationId xmlns:a16="http://schemas.microsoft.com/office/drawing/2014/main" id="{C1DB2E77-D268-E95E-7433-CB0E870A0653}"/>
                </a:ext>
              </a:extLst>
            </p:cNvPr>
            <p:cNvSpPr/>
            <p:nvPr/>
          </p:nvSpPr>
          <p:spPr>
            <a:xfrm>
              <a:off x="4917185" y="2036826"/>
              <a:ext cx="1440180" cy="1440180"/>
            </a:xfrm>
            <a:custGeom>
              <a:avLst/>
              <a:gdLst/>
              <a:ahLst/>
              <a:cxnLst/>
              <a:rect l="l" t="t" r="r" b="b"/>
              <a:pathLst>
                <a:path w="1440179" h="1440179">
                  <a:moveTo>
                    <a:pt x="720090" y="0"/>
                  </a:moveTo>
                  <a:lnTo>
                    <a:pt x="672750" y="1531"/>
                  </a:lnTo>
                  <a:lnTo>
                    <a:pt x="626227" y="6064"/>
                  </a:lnTo>
                  <a:lnTo>
                    <a:pt x="580615" y="13502"/>
                  </a:lnTo>
                  <a:lnTo>
                    <a:pt x="536011" y="23751"/>
                  </a:lnTo>
                  <a:lnTo>
                    <a:pt x="492508" y="36716"/>
                  </a:lnTo>
                  <a:lnTo>
                    <a:pt x="450201" y="52301"/>
                  </a:lnTo>
                  <a:lnTo>
                    <a:pt x="409186" y="70412"/>
                  </a:lnTo>
                  <a:lnTo>
                    <a:pt x="369557" y="90955"/>
                  </a:lnTo>
                  <a:lnTo>
                    <a:pt x="331410" y="113833"/>
                  </a:lnTo>
                  <a:lnTo>
                    <a:pt x="294839" y="138952"/>
                  </a:lnTo>
                  <a:lnTo>
                    <a:pt x="259939" y="166217"/>
                  </a:lnTo>
                  <a:lnTo>
                    <a:pt x="226805" y="195533"/>
                  </a:lnTo>
                  <a:lnTo>
                    <a:pt x="195533" y="226805"/>
                  </a:lnTo>
                  <a:lnTo>
                    <a:pt x="166217" y="259939"/>
                  </a:lnTo>
                  <a:lnTo>
                    <a:pt x="138952" y="294839"/>
                  </a:lnTo>
                  <a:lnTo>
                    <a:pt x="113833" y="331410"/>
                  </a:lnTo>
                  <a:lnTo>
                    <a:pt x="90955" y="369557"/>
                  </a:lnTo>
                  <a:lnTo>
                    <a:pt x="70412" y="409186"/>
                  </a:lnTo>
                  <a:lnTo>
                    <a:pt x="52301" y="450201"/>
                  </a:lnTo>
                  <a:lnTo>
                    <a:pt x="36716" y="492508"/>
                  </a:lnTo>
                  <a:lnTo>
                    <a:pt x="23751" y="536011"/>
                  </a:lnTo>
                  <a:lnTo>
                    <a:pt x="13502" y="580615"/>
                  </a:lnTo>
                  <a:lnTo>
                    <a:pt x="6064" y="626227"/>
                  </a:lnTo>
                  <a:lnTo>
                    <a:pt x="1531" y="672750"/>
                  </a:lnTo>
                  <a:lnTo>
                    <a:pt x="0" y="720089"/>
                  </a:lnTo>
                  <a:lnTo>
                    <a:pt x="1531" y="767429"/>
                  </a:lnTo>
                  <a:lnTo>
                    <a:pt x="6064" y="813952"/>
                  </a:lnTo>
                  <a:lnTo>
                    <a:pt x="13502" y="859564"/>
                  </a:lnTo>
                  <a:lnTo>
                    <a:pt x="23751" y="904168"/>
                  </a:lnTo>
                  <a:lnTo>
                    <a:pt x="36716" y="947671"/>
                  </a:lnTo>
                  <a:lnTo>
                    <a:pt x="52301" y="989978"/>
                  </a:lnTo>
                  <a:lnTo>
                    <a:pt x="70412" y="1030993"/>
                  </a:lnTo>
                  <a:lnTo>
                    <a:pt x="90955" y="1070622"/>
                  </a:lnTo>
                  <a:lnTo>
                    <a:pt x="113833" y="1108769"/>
                  </a:lnTo>
                  <a:lnTo>
                    <a:pt x="138952" y="1145340"/>
                  </a:lnTo>
                  <a:lnTo>
                    <a:pt x="166217" y="1180240"/>
                  </a:lnTo>
                  <a:lnTo>
                    <a:pt x="195533" y="1213374"/>
                  </a:lnTo>
                  <a:lnTo>
                    <a:pt x="226805" y="1244646"/>
                  </a:lnTo>
                  <a:lnTo>
                    <a:pt x="259939" y="1273962"/>
                  </a:lnTo>
                  <a:lnTo>
                    <a:pt x="294839" y="1301227"/>
                  </a:lnTo>
                  <a:lnTo>
                    <a:pt x="331410" y="1326346"/>
                  </a:lnTo>
                  <a:lnTo>
                    <a:pt x="369557" y="1349224"/>
                  </a:lnTo>
                  <a:lnTo>
                    <a:pt x="409186" y="1369767"/>
                  </a:lnTo>
                  <a:lnTo>
                    <a:pt x="450201" y="1387878"/>
                  </a:lnTo>
                  <a:lnTo>
                    <a:pt x="492508" y="1403463"/>
                  </a:lnTo>
                  <a:lnTo>
                    <a:pt x="536011" y="1416428"/>
                  </a:lnTo>
                  <a:lnTo>
                    <a:pt x="580615" y="1426677"/>
                  </a:lnTo>
                  <a:lnTo>
                    <a:pt x="626227" y="1434115"/>
                  </a:lnTo>
                  <a:lnTo>
                    <a:pt x="672750" y="1438648"/>
                  </a:lnTo>
                  <a:lnTo>
                    <a:pt x="720090" y="1440180"/>
                  </a:lnTo>
                  <a:lnTo>
                    <a:pt x="767429" y="1438648"/>
                  </a:lnTo>
                  <a:lnTo>
                    <a:pt x="813952" y="1434115"/>
                  </a:lnTo>
                  <a:lnTo>
                    <a:pt x="859564" y="1426677"/>
                  </a:lnTo>
                  <a:lnTo>
                    <a:pt x="904168" y="1416428"/>
                  </a:lnTo>
                  <a:lnTo>
                    <a:pt x="947671" y="1403463"/>
                  </a:lnTo>
                  <a:lnTo>
                    <a:pt x="989978" y="1387878"/>
                  </a:lnTo>
                  <a:lnTo>
                    <a:pt x="1030993" y="1369767"/>
                  </a:lnTo>
                  <a:lnTo>
                    <a:pt x="1070622" y="1349224"/>
                  </a:lnTo>
                  <a:lnTo>
                    <a:pt x="1108769" y="1326346"/>
                  </a:lnTo>
                  <a:lnTo>
                    <a:pt x="1145340" y="1301227"/>
                  </a:lnTo>
                  <a:lnTo>
                    <a:pt x="1180240" y="1273962"/>
                  </a:lnTo>
                  <a:lnTo>
                    <a:pt x="1213374" y="1244646"/>
                  </a:lnTo>
                  <a:lnTo>
                    <a:pt x="1244646" y="1213374"/>
                  </a:lnTo>
                  <a:lnTo>
                    <a:pt x="1273962" y="1180240"/>
                  </a:lnTo>
                  <a:lnTo>
                    <a:pt x="1301227" y="1145340"/>
                  </a:lnTo>
                  <a:lnTo>
                    <a:pt x="1326346" y="1108769"/>
                  </a:lnTo>
                  <a:lnTo>
                    <a:pt x="1349224" y="1070622"/>
                  </a:lnTo>
                  <a:lnTo>
                    <a:pt x="1369767" y="1030993"/>
                  </a:lnTo>
                  <a:lnTo>
                    <a:pt x="1387878" y="989978"/>
                  </a:lnTo>
                  <a:lnTo>
                    <a:pt x="1403463" y="947671"/>
                  </a:lnTo>
                  <a:lnTo>
                    <a:pt x="1416428" y="904168"/>
                  </a:lnTo>
                  <a:lnTo>
                    <a:pt x="1426677" y="859564"/>
                  </a:lnTo>
                  <a:lnTo>
                    <a:pt x="1434115" y="813952"/>
                  </a:lnTo>
                  <a:lnTo>
                    <a:pt x="1438648" y="767429"/>
                  </a:lnTo>
                  <a:lnTo>
                    <a:pt x="1440180" y="720089"/>
                  </a:lnTo>
                  <a:lnTo>
                    <a:pt x="1438648" y="672750"/>
                  </a:lnTo>
                  <a:lnTo>
                    <a:pt x="1434115" y="626227"/>
                  </a:lnTo>
                  <a:lnTo>
                    <a:pt x="1426677" y="580615"/>
                  </a:lnTo>
                  <a:lnTo>
                    <a:pt x="1416428" y="536011"/>
                  </a:lnTo>
                  <a:lnTo>
                    <a:pt x="1403463" y="492508"/>
                  </a:lnTo>
                  <a:lnTo>
                    <a:pt x="1387878" y="450201"/>
                  </a:lnTo>
                  <a:lnTo>
                    <a:pt x="1369767" y="409186"/>
                  </a:lnTo>
                  <a:lnTo>
                    <a:pt x="1349224" y="369557"/>
                  </a:lnTo>
                  <a:lnTo>
                    <a:pt x="1326346" y="331410"/>
                  </a:lnTo>
                  <a:lnTo>
                    <a:pt x="1301227" y="294839"/>
                  </a:lnTo>
                  <a:lnTo>
                    <a:pt x="1273962" y="259939"/>
                  </a:lnTo>
                  <a:lnTo>
                    <a:pt x="1244646" y="226805"/>
                  </a:lnTo>
                  <a:lnTo>
                    <a:pt x="1213374" y="195533"/>
                  </a:lnTo>
                  <a:lnTo>
                    <a:pt x="1180240" y="166217"/>
                  </a:lnTo>
                  <a:lnTo>
                    <a:pt x="1145340" y="138952"/>
                  </a:lnTo>
                  <a:lnTo>
                    <a:pt x="1108769" y="113833"/>
                  </a:lnTo>
                  <a:lnTo>
                    <a:pt x="1070622" y="90955"/>
                  </a:lnTo>
                  <a:lnTo>
                    <a:pt x="1030993" y="70412"/>
                  </a:lnTo>
                  <a:lnTo>
                    <a:pt x="989978" y="52301"/>
                  </a:lnTo>
                  <a:lnTo>
                    <a:pt x="947671" y="36716"/>
                  </a:lnTo>
                  <a:lnTo>
                    <a:pt x="904168" y="23751"/>
                  </a:lnTo>
                  <a:lnTo>
                    <a:pt x="859564" y="13502"/>
                  </a:lnTo>
                  <a:lnTo>
                    <a:pt x="813952" y="6064"/>
                  </a:lnTo>
                  <a:lnTo>
                    <a:pt x="767429" y="1531"/>
                  </a:lnTo>
                  <a:lnTo>
                    <a:pt x="720090" y="0"/>
                  </a:lnTo>
                  <a:close/>
                </a:path>
              </a:pathLst>
            </a:custGeom>
            <a:solidFill>
              <a:srgbClr val="D94B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4">
              <a:extLst>
                <a:ext uri="{FF2B5EF4-FFF2-40B4-BE49-F238E27FC236}">
                  <a16:creationId xmlns:a16="http://schemas.microsoft.com/office/drawing/2014/main" id="{4372A45B-BC43-488F-F911-5E09A243874F}"/>
                </a:ext>
              </a:extLst>
            </p:cNvPr>
            <p:cNvSpPr/>
            <p:nvPr/>
          </p:nvSpPr>
          <p:spPr>
            <a:xfrm>
              <a:off x="4917185" y="2036826"/>
              <a:ext cx="1440180" cy="1440180"/>
            </a:xfrm>
            <a:custGeom>
              <a:avLst/>
              <a:gdLst/>
              <a:ahLst/>
              <a:cxnLst/>
              <a:rect l="l" t="t" r="r" b="b"/>
              <a:pathLst>
                <a:path w="1440179" h="1440179">
                  <a:moveTo>
                    <a:pt x="0" y="720089"/>
                  </a:moveTo>
                  <a:lnTo>
                    <a:pt x="1531" y="672750"/>
                  </a:lnTo>
                  <a:lnTo>
                    <a:pt x="6064" y="626227"/>
                  </a:lnTo>
                  <a:lnTo>
                    <a:pt x="13502" y="580615"/>
                  </a:lnTo>
                  <a:lnTo>
                    <a:pt x="23751" y="536011"/>
                  </a:lnTo>
                  <a:lnTo>
                    <a:pt x="36716" y="492508"/>
                  </a:lnTo>
                  <a:lnTo>
                    <a:pt x="52301" y="450201"/>
                  </a:lnTo>
                  <a:lnTo>
                    <a:pt x="70412" y="409186"/>
                  </a:lnTo>
                  <a:lnTo>
                    <a:pt x="90955" y="369557"/>
                  </a:lnTo>
                  <a:lnTo>
                    <a:pt x="113833" y="331410"/>
                  </a:lnTo>
                  <a:lnTo>
                    <a:pt x="138952" y="294839"/>
                  </a:lnTo>
                  <a:lnTo>
                    <a:pt x="166217" y="259939"/>
                  </a:lnTo>
                  <a:lnTo>
                    <a:pt x="195533" y="226805"/>
                  </a:lnTo>
                  <a:lnTo>
                    <a:pt x="226805" y="195533"/>
                  </a:lnTo>
                  <a:lnTo>
                    <a:pt x="259939" y="166217"/>
                  </a:lnTo>
                  <a:lnTo>
                    <a:pt x="294839" y="138952"/>
                  </a:lnTo>
                  <a:lnTo>
                    <a:pt x="331410" y="113833"/>
                  </a:lnTo>
                  <a:lnTo>
                    <a:pt x="369557" y="90955"/>
                  </a:lnTo>
                  <a:lnTo>
                    <a:pt x="409186" y="70412"/>
                  </a:lnTo>
                  <a:lnTo>
                    <a:pt x="450201" y="52301"/>
                  </a:lnTo>
                  <a:lnTo>
                    <a:pt x="492508" y="36716"/>
                  </a:lnTo>
                  <a:lnTo>
                    <a:pt x="536011" y="23751"/>
                  </a:lnTo>
                  <a:lnTo>
                    <a:pt x="580615" y="13502"/>
                  </a:lnTo>
                  <a:lnTo>
                    <a:pt x="626227" y="6064"/>
                  </a:lnTo>
                  <a:lnTo>
                    <a:pt x="672750" y="1531"/>
                  </a:lnTo>
                  <a:lnTo>
                    <a:pt x="720090" y="0"/>
                  </a:lnTo>
                  <a:lnTo>
                    <a:pt x="767429" y="1531"/>
                  </a:lnTo>
                  <a:lnTo>
                    <a:pt x="813952" y="6064"/>
                  </a:lnTo>
                  <a:lnTo>
                    <a:pt x="859564" y="13502"/>
                  </a:lnTo>
                  <a:lnTo>
                    <a:pt x="904168" y="23751"/>
                  </a:lnTo>
                  <a:lnTo>
                    <a:pt x="947671" y="36716"/>
                  </a:lnTo>
                  <a:lnTo>
                    <a:pt x="989978" y="52301"/>
                  </a:lnTo>
                  <a:lnTo>
                    <a:pt x="1030993" y="70412"/>
                  </a:lnTo>
                  <a:lnTo>
                    <a:pt x="1070622" y="90955"/>
                  </a:lnTo>
                  <a:lnTo>
                    <a:pt x="1108769" y="113833"/>
                  </a:lnTo>
                  <a:lnTo>
                    <a:pt x="1145340" y="138952"/>
                  </a:lnTo>
                  <a:lnTo>
                    <a:pt x="1180240" y="166217"/>
                  </a:lnTo>
                  <a:lnTo>
                    <a:pt x="1213374" y="195533"/>
                  </a:lnTo>
                  <a:lnTo>
                    <a:pt x="1244646" y="226805"/>
                  </a:lnTo>
                  <a:lnTo>
                    <a:pt x="1273962" y="259939"/>
                  </a:lnTo>
                  <a:lnTo>
                    <a:pt x="1301227" y="294839"/>
                  </a:lnTo>
                  <a:lnTo>
                    <a:pt x="1326346" y="331410"/>
                  </a:lnTo>
                  <a:lnTo>
                    <a:pt x="1349224" y="369557"/>
                  </a:lnTo>
                  <a:lnTo>
                    <a:pt x="1369767" y="409186"/>
                  </a:lnTo>
                  <a:lnTo>
                    <a:pt x="1387878" y="450201"/>
                  </a:lnTo>
                  <a:lnTo>
                    <a:pt x="1403463" y="492508"/>
                  </a:lnTo>
                  <a:lnTo>
                    <a:pt x="1416428" y="536011"/>
                  </a:lnTo>
                  <a:lnTo>
                    <a:pt x="1426677" y="580615"/>
                  </a:lnTo>
                  <a:lnTo>
                    <a:pt x="1434115" y="626227"/>
                  </a:lnTo>
                  <a:lnTo>
                    <a:pt x="1438648" y="672750"/>
                  </a:lnTo>
                  <a:lnTo>
                    <a:pt x="1440180" y="720089"/>
                  </a:lnTo>
                  <a:lnTo>
                    <a:pt x="1438648" y="767429"/>
                  </a:lnTo>
                  <a:lnTo>
                    <a:pt x="1434115" y="813952"/>
                  </a:lnTo>
                  <a:lnTo>
                    <a:pt x="1426677" y="859564"/>
                  </a:lnTo>
                  <a:lnTo>
                    <a:pt x="1416428" y="904168"/>
                  </a:lnTo>
                  <a:lnTo>
                    <a:pt x="1403463" y="947671"/>
                  </a:lnTo>
                  <a:lnTo>
                    <a:pt x="1387878" y="989978"/>
                  </a:lnTo>
                  <a:lnTo>
                    <a:pt x="1369767" y="1030993"/>
                  </a:lnTo>
                  <a:lnTo>
                    <a:pt x="1349224" y="1070622"/>
                  </a:lnTo>
                  <a:lnTo>
                    <a:pt x="1326346" y="1108769"/>
                  </a:lnTo>
                  <a:lnTo>
                    <a:pt x="1301227" y="1145340"/>
                  </a:lnTo>
                  <a:lnTo>
                    <a:pt x="1273962" y="1180240"/>
                  </a:lnTo>
                  <a:lnTo>
                    <a:pt x="1244646" y="1213374"/>
                  </a:lnTo>
                  <a:lnTo>
                    <a:pt x="1213374" y="1244646"/>
                  </a:lnTo>
                  <a:lnTo>
                    <a:pt x="1180240" y="1273962"/>
                  </a:lnTo>
                  <a:lnTo>
                    <a:pt x="1145340" y="1301227"/>
                  </a:lnTo>
                  <a:lnTo>
                    <a:pt x="1108769" y="1326346"/>
                  </a:lnTo>
                  <a:lnTo>
                    <a:pt x="1070622" y="1349224"/>
                  </a:lnTo>
                  <a:lnTo>
                    <a:pt x="1030993" y="1369767"/>
                  </a:lnTo>
                  <a:lnTo>
                    <a:pt x="989978" y="1387878"/>
                  </a:lnTo>
                  <a:lnTo>
                    <a:pt x="947671" y="1403463"/>
                  </a:lnTo>
                  <a:lnTo>
                    <a:pt x="904168" y="1416428"/>
                  </a:lnTo>
                  <a:lnTo>
                    <a:pt x="859564" y="1426677"/>
                  </a:lnTo>
                  <a:lnTo>
                    <a:pt x="813952" y="1434115"/>
                  </a:lnTo>
                  <a:lnTo>
                    <a:pt x="767429" y="1438648"/>
                  </a:lnTo>
                  <a:lnTo>
                    <a:pt x="720090" y="1440180"/>
                  </a:lnTo>
                  <a:lnTo>
                    <a:pt x="672750" y="1438648"/>
                  </a:lnTo>
                  <a:lnTo>
                    <a:pt x="626227" y="1434115"/>
                  </a:lnTo>
                  <a:lnTo>
                    <a:pt x="580615" y="1426677"/>
                  </a:lnTo>
                  <a:lnTo>
                    <a:pt x="536011" y="1416428"/>
                  </a:lnTo>
                  <a:lnTo>
                    <a:pt x="492508" y="1403463"/>
                  </a:lnTo>
                  <a:lnTo>
                    <a:pt x="450201" y="1387878"/>
                  </a:lnTo>
                  <a:lnTo>
                    <a:pt x="409186" y="1369767"/>
                  </a:lnTo>
                  <a:lnTo>
                    <a:pt x="369557" y="1349224"/>
                  </a:lnTo>
                  <a:lnTo>
                    <a:pt x="331410" y="1326346"/>
                  </a:lnTo>
                  <a:lnTo>
                    <a:pt x="294839" y="1301227"/>
                  </a:lnTo>
                  <a:lnTo>
                    <a:pt x="259939" y="1273962"/>
                  </a:lnTo>
                  <a:lnTo>
                    <a:pt x="226805" y="1244646"/>
                  </a:lnTo>
                  <a:lnTo>
                    <a:pt x="195533" y="1213374"/>
                  </a:lnTo>
                  <a:lnTo>
                    <a:pt x="166217" y="1180240"/>
                  </a:lnTo>
                  <a:lnTo>
                    <a:pt x="138952" y="1145340"/>
                  </a:lnTo>
                  <a:lnTo>
                    <a:pt x="113833" y="1108769"/>
                  </a:lnTo>
                  <a:lnTo>
                    <a:pt x="90955" y="1070622"/>
                  </a:lnTo>
                  <a:lnTo>
                    <a:pt x="70412" y="1030993"/>
                  </a:lnTo>
                  <a:lnTo>
                    <a:pt x="52301" y="989978"/>
                  </a:lnTo>
                  <a:lnTo>
                    <a:pt x="36716" y="947671"/>
                  </a:lnTo>
                  <a:lnTo>
                    <a:pt x="23751" y="904168"/>
                  </a:lnTo>
                  <a:lnTo>
                    <a:pt x="13502" y="859564"/>
                  </a:lnTo>
                  <a:lnTo>
                    <a:pt x="6064" y="813952"/>
                  </a:lnTo>
                  <a:lnTo>
                    <a:pt x="1531" y="767429"/>
                  </a:lnTo>
                  <a:lnTo>
                    <a:pt x="0" y="72008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5">
            <a:extLst>
              <a:ext uri="{FF2B5EF4-FFF2-40B4-BE49-F238E27FC236}">
                <a16:creationId xmlns:a16="http://schemas.microsoft.com/office/drawing/2014/main" id="{61209508-513D-8FD6-C6A7-502596C9352B}"/>
              </a:ext>
            </a:extLst>
          </p:cNvPr>
          <p:cNvSpPr txBox="1"/>
          <p:nvPr/>
        </p:nvSpPr>
        <p:spPr>
          <a:xfrm>
            <a:off x="11128214" y="3626338"/>
            <a:ext cx="1237360" cy="401893"/>
          </a:xfrm>
          <a:prstGeom prst="rect">
            <a:avLst/>
          </a:prstGeom>
        </p:spPr>
        <p:txBody>
          <a:bodyPr vert="horz" wrap="square" lIns="0" tIns="20943" rIns="0" bIns="0" rtlCol="0">
            <a:spAutoFit/>
          </a:bodyPr>
          <a:lstStyle/>
          <a:p>
            <a:pPr marL="20944">
              <a:spcBef>
                <a:spcPts val="165"/>
              </a:spcBef>
            </a:pPr>
            <a:r>
              <a:rPr sz="2474" spc="-16" dirty="0">
                <a:solidFill>
                  <a:srgbClr val="FFFFFF"/>
                </a:solidFill>
                <a:latin typeface="Futura Medium" panose="01000000000000000000"/>
                <a:cs typeface="Verdana"/>
              </a:rPr>
              <a:t>Advice</a:t>
            </a:r>
            <a:endParaRPr sz="2474" dirty="0">
              <a:latin typeface="Futura Medium" panose="01000000000000000000"/>
              <a:cs typeface="Verdana"/>
            </a:endParaRPr>
          </a:p>
        </p:txBody>
      </p:sp>
      <p:grpSp>
        <p:nvGrpSpPr>
          <p:cNvPr id="29" name="object 26">
            <a:extLst>
              <a:ext uri="{FF2B5EF4-FFF2-40B4-BE49-F238E27FC236}">
                <a16:creationId xmlns:a16="http://schemas.microsoft.com/office/drawing/2014/main" id="{155F70F5-E78F-8B73-4897-6D14E7E06362}"/>
              </a:ext>
            </a:extLst>
          </p:cNvPr>
          <p:cNvGrpSpPr/>
          <p:nvPr/>
        </p:nvGrpSpPr>
        <p:grpSpPr>
          <a:xfrm>
            <a:off x="6715174" y="3807598"/>
            <a:ext cx="3010591" cy="4970878"/>
            <a:chOff x="2598673" y="2731261"/>
            <a:chExt cx="1825625" cy="3014345"/>
          </a:xfrm>
        </p:grpSpPr>
        <p:sp>
          <p:nvSpPr>
            <p:cNvPr id="30" name="object 27">
              <a:extLst>
                <a:ext uri="{FF2B5EF4-FFF2-40B4-BE49-F238E27FC236}">
                  <a16:creationId xmlns:a16="http://schemas.microsoft.com/office/drawing/2014/main" id="{A02B473C-BD35-161E-5B7D-5E8FC8FF450D}"/>
                </a:ext>
              </a:extLst>
            </p:cNvPr>
            <p:cNvSpPr/>
            <p:nvPr/>
          </p:nvSpPr>
          <p:spPr>
            <a:xfrm>
              <a:off x="2611373" y="2743961"/>
              <a:ext cx="1800225" cy="2988945"/>
            </a:xfrm>
            <a:custGeom>
              <a:avLst/>
              <a:gdLst/>
              <a:ahLst/>
              <a:cxnLst/>
              <a:rect l="l" t="t" r="r" b="b"/>
              <a:pathLst>
                <a:path w="1800225" h="2988945">
                  <a:moveTo>
                    <a:pt x="1799844" y="0"/>
                  </a:moveTo>
                  <a:lnTo>
                    <a:pt x="0" y="0"/>
                  </a:lnTo>
                  <a:lnTo>
                    <a:pt x="0" y="2988564"/>
                  </a:lnTo>
                  <a:lnTo>
                    <a:pt x="1799844" y="2988564"/>
                  </a:lnTo>
                  <a:lnTo>
                    <a:pt x="179984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8">
              <a:extLst>
                <a:ext uri="{FF2B5EF4-FFF2-40B4-BE49-F238E27FC236}">
                  <a16:creationId xmlns:a16="http://schemas.microsoft.com/office/drawing/2014/main" id="{037D0714-F8B8-6556-4ABD-ABFA4FC4F372}"/>
                </a:ext>
              </a:extLst>
            </p:cNvPr>
            <p:cNvSpPr/>
            <p:nvPr/>
          </p:nvSpPr>
          <p:spPr>
            <a:xfrm>
              <a:off x="2611373" y="2743961"/>
              <a:ext cx="1800225" cy="2988945"/>
            </a:xfrm>
            <a:custGeom>
              <a:avLst/>
              <a:gdLst/>
              <a:ahLst/>
              <a:cxnLst/>
              <a:rect l="l" t="t" r="r" b="b"/>
              <a:pathLst>
                <a:path w="1800225" h="2988945">
                  <a:moveTo>
                    <a:pt x="0" y="2988564"/>
                  </a:moveTo>
                  <a:lnTo>
                    <a:pt x="1799844" y="2988564"/>
                  </a:lnTo>
                  <a:lnTo>
                    <a:pt x="1799844" y="0"/>
                  </a:lnTo>
                  <a:lnTo>
                    <a:pt x="0" y="0"/>
                  </a:lnTo>
                  <a:lnTo>
                    <a:pt x="0" y="2988564"/>
                  </a:lnTo>
                  <a:close/>
                </a:path>
              </a:pathLst>
            </a:custGeom>
            <a:ln w="25400">
              <a:solidFill>
                <a:srgbClr val="D0D7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29">
            <a:extLst>
              <a:ext uri="{FF2B5EF4-FFF2-40B4-BE49-F238E27FC236}">
                <a16:creationId xmlns:a16="http://schemas.microsoft.com/office/drawing/2014/main" id="{926C4192-4AE8-31E7-746A-D8624F4E9C34}"/>
              </a:ext>
            </a:extLst>
          </p:cNvPr>
          <p:cNvSpPr txBox="1"/>
          <p:nvPr/>
        </p:nvSpPr>
        <p:spPr>
          <a:xfrm>
            <a:off x="6891307" y="5229855"/>
            <a:ext cx="2562406" cy="1674580"/>
          </a:xfrm>
          <a:prstGeom prst="rect">
            <a:avLst/>
          </a:prstGeom>
        </p:spPr>
        <p:txBody>
          <a:bodyPr vert="horz" wrap="square" lIns="0" tIns="21990" rIns="0" bIns="0" rtlCol="0">
            <a:spAutoFit/>
          </a:bodyPr>
          <a:lstStyle/>
          <a:p>
            <a:pPr marL="314154" marR="103671" indent="-294257">
              <a:spcBef>
                <a:spcPts val="173"/>
              </a:spcBef>
            </a:pPr>
            <a:r>
              <a:rPr sz="1814" dirty="0">
                <a:latin typeface="Futura Medium" panose="01000000000000000000"/>
                <a:cs typeface="MS Gothic"/>
              </a:rPr>
              <a:t>￭</a:t>
            </a:r>
            <a:r>
              <a:rPr sz="1814" spc="454" dirty="0">
                <a:latin typeface="Futura Medium" panose="01000000000000000000"/>
                <a:cs typeface="MS Gothic"/>
              </a:rPr>
              <a:t> </a:t>
            </a:r>
            <a:r>
              <a:rPr sz="1814" dirty="0">
                <a:latin typeface="Futura Medium" panose="01000000000000000000"/>
                <a:cs typeface="Verdana"/>
              </a:rPr>
              <a:t>Networking</a:t>
            </a:r>
            <a:r>
              <a:rPr sz="1814" spc="-16" dirty="0">
                <a:latin typeface="Futura Medium" panose="01000000000000000000"/>
                <a:cs typeface="Verdana"/>
              </a:rPr>
              <a:t> </a:t>
            </a:r>
            <a:r>
              <a:rPr sz="1814" spc="-41" dirty="0">
                <a:latin typeface="Futura Medium" panose="01000000000000000000"/>
                <a:cs typeface="Verdana"/>
              </a:rPr>
              <a:t>of </a:t>
            </a:r>
            <a:r>
              <a:rPr sz="1814" dirty="0">
                <a:latin typeface="Futura Medium" panose="01000000000000000000"/>
                <a:cs typeface="Verdana"/>
              </a:rPr>
              <a:t>innovation</a:t>
            </a:r>
            <a:r>
              <a:rPr sz="1814" spc="-41" dirty="0">
                <a:latin typeface="Futura Medium" panose="01000000000000000000"/>
                <a:cs typeface="Verdana"/>
              </a:rPr>
              <a:t> </a:t>
            </a:r>
            <a:r>
              <a:rPr sz="1814" spc="-16" dirty="0">
                <a:latin typeface="Futura Medium" panose="01000000000000000000"/>
                <a:cs typeface="Verdana"/>
              </a:rPr>
              <a:t>leaders</a:t>
            </a:r>
            <a:endParaRPr sz="1814" dirty="0">
              <a:latin typeface="Futura Medium" panose="01000000000000000000"/>
              <a:cs typeface="Verdana"/>
            </a:endParaRPr>
          </a:p>
          <a:p>
            <a:pPr marL="314154" marR="258653" indent="-294257">
              <a:spcBef>
                <a:spcPts val="989"/>
              </a:spcBef>
            </a:pPr>
            <a:r>
              <a:rPr sz="1814" dirty="0">
                <a:latin typeface="Futura Medium" panose="01000000000000000000"/>
                <a:cs typeface="MS Gothic"/>
              </a:rPr>
              <a:t>￭</a:t>
            </a:r>
            <a:r>
              <a:rPr sz="1814" spc="454" dirty="0">
                <a:latin typeface="Futura Medium" panose="01000000000000000000"/>
                <a:cs typeface="MS Gothic"/>
              </a:rPr>
              <a:t> </a:t>
            </a:r>
            <a:r>
              <a:rPr sz="1814" dirty="0">
                <a:latin typeface="Futura Medium" panose="01000000000000000000"/>
                <a:cs typeface="Verdana"/>
              </a:rPr>
              <a:t>Strategic</a:t>
            </a:r>
            <a:r>
              <a:rPr sz="1814" spc="16" dirty="0">
                <a:latin typeface="Futura Medium" panose="01000000000000000000"/>
                <a:cs typeface="Verdana"/>
              </a:rPr>
              <a:t> </a:t>
            </a:r>
            <a:r>
              <a:rPr sz="1814" spc="-16" dirty="0">
                <a:latin typeface="Futura Medium" panose="01000000000000000000"/>
                <a:cs typeface="Verdana"/>
              </a:rPr>
              <a:t>partner commitment</a:t>
            </a:r>
            <a:endParaRPr sz="1814" dirty="0">
              <a:latin typeface="Futura Medium" panose="01000000000000000000"/>
              <a:cs typeface="Verdana"/>
            </a:endParaRPr>
          </a:p>
          <a:p>
            <a:pPr marL="20944">
              <a:spcBef>
                <a:spcPts val="989"/>
              </a:spcBef>
            </a:pPr>
            <a:r>
              <a:rPr sz="1814" dirty="0">
                <a:latin typeface="Futura Medium" panose="01000000000000000000"/>
                <a:cs typeface="MS Gothic"/>
              </a:rPr>
              <a:t>￭</a:t>
            </a:r>
            <a:r>
              <a:rPr sz="1814" spc="495" dirty="0">
                <a:latin typeface="Futura Medium" panose="01000000000000000000"/>
                <a:cs typeface="MS Gothic"/>
              </a:rPr>
              <a:t> </a:t>
            </a:r>
            <a:r>
              <a:rPr sz="1814" dirty="0">
                <a:latin typeface="Futura Medium" panose="01000000000000000000"/>
                <a:cs typeface="Verdana"/>
              </a:rPr>
              <a:t>Access</a:t>
            </a:r>
            <a:r>
              <a:rPr sz="1814" spc="-25" dirty="0">
                <a:latin typeface="Futura Medium" panose="01000000000000000000"/>
                <a:cs typeface="Verdana"/>
              </a:rPr>
              <a:t> </a:t>
            </a:r>
            <a:r>
              <a:rPr sz="1814" dirty="0">
                <a:latin typeface="Futura Medium" panose="01000000000000000000"/>
                <a:cs typeface="Verdana"/>
              </a:rPr>
              <a:t>to</a:t>
            </a:r>
            <a:r>
              <a:rPr sz="1814" spc="-8" dirty="0">
                <a:latin typeface="Futura Medium" panose="01000000000000000000"/>
                <a:cs typeface="Verdana"/>
              </a:rPr>
              <a:t> </a:t>
            </a:r>
            <a:r>
              <a:rPr sz="1814" spc="-16" dirty="0">
                <a:latin typeface="Futura Medium" panose="01000000000000000000"/>
                <a:cs typeface="Verdana"/>
              </a:rPr>
              <a:t>networks</a:t>
            </a:r>
            <a:endParaRPr sz="1814" dirty="0">
              <a:latin typeface="Futura Medium" panose="01000000000000000000"/>
              <a:cs typeface="Verdana"/>
            </a:endParaRPr>
          </a:p>
        </p:txBody>
      </p:sp>
      <p:grpSp>
        <p:nvGrpSpPr>
          <p:cNvPr id="33" name="object 30">
            <a:extLst>
              <a:ext uri="{FF2B5EF4-FFF2-40B4-BE49-F238E27FC236}">
                <a16:creationId xmlns:a16="http://schemas.microsoft.com/office/drawing/2014/main" id="{F7ECB140-78D5-8F3E-2AC9-7373BFC6E7A0}"/>
              </a:ext>
            </a:extLst>
          </p:cNvPr>
          <p:cNvGrpSpPr/>
          <p:nvPr/>
        </p:nvGrpSpPr>
        <p:grpSpPr>
          <a:xfrm>
            <a:off x="7011730" y="2618860"/>
            <a:ext cx="2414756" cy="2416850"/>
            <a:chOff x="2778505" y="2010410"/>
            <a:chExt cx="1464310" cy="1465580"/>
          </a:xfrm>
          <a:solidFill>
            <a:srgbClr val="D94B2C"/>
          </a:solidFill>
        </p:grpSpPr>
        <p:sp>
          <p:nvSpPr>
            <p:cNvPr id="34" name="object 31">
              <a:extLst>
                <a:ext uri="{FF2B5EF4-FFF2-40B4-BE49-F238E27FC236}">
                  <a16:creationId xmlns:a16="http://schemas.microsoft.com/office/drawing/2014/main" id="{69DDDF24-5888-604F-13B3-29D39060C1C1}"/>
                </a:ext>
              </a:extLst>
            </p:cNvPr>
            <p:cNvSpPr/>
            <p:nvPr/>
          </p:nvSpPr>
          <p:spPr>
            <a:xfrm>
              <a:off x="2791205" y="2023110"/>
              <a:ext cx="1438910" cy="1440180"/>
            </a:xfrm>
            <a:custGeom>
              <a:avLst/>
              <a:gdLst/>
              <a:ahLst/>
              <a:cxnLst/>
              <a:rect l="l" t="t" r="r" b="b"/>
              <a:pathLst>
                <a:path w="1438910" h="1440179">
                  <a:moveTo>
                    <a:pt x="719328" y="0"/>
                  </a:moveTo>
                  <a:lnTo>
                    <a:pt x="672033" y="1531"/>
                  </a:lnTo>
                  <a:lnTo>
                    <a:pt x="625556" y="6064"/>
                  </a:lnTo>
                  <a:lnTo>
                    <a:pt x="579990" y="13502"/>
                  </a:lnTo>
                  <a:lnTo>
                    <a:pt x="535430" y="23751"/>
                  </a:lnTo>
                  <a:lnTo>
                    <a:pt x="491971" y="36716"/>
                  </a:lnTo>
                  <a:lnTo>
                    <a:pt x="449708" y="52301"/>
                  </a:lnTo>
                  <a:lnTo>
                    <a:pt x="408735" y="70412"/>
                  </a:lnTo>
                  <a:lnTo>
                    <a:pt x="369148" y="90955"/>
                  </a:lnTo>
                  <a:lnTo>
                    <a:pt x="331041" y="113833"/>
                  </a:lnTo>
                  <a:lnTo>
                    <a:pt x="294509" y="138952"/>
                  </a:lnTo>
                  <a:lnTo>
                    <a:pt x="259647" y="166217"/>
                  </a:lnTo>
                  <a:lnTo>
                    <a:pt x="226550" y="195533"/>
                  </a:lnTo>
                  <a:lnTo>
                    <a:pt x="195312" y="226805"/>
                  </a:lnTo>
                  <a:lnTo>
                    <a:pt x="166028" y="259939"/>
                  </a:lnTo>
                  <a:lnTo>
                    <a:pt x="138793" y="294839"/>
                  </a:lnTo>
                  <a:lnTo>
                    <a:pt x="113702" y="331410"/>
                  </a:lnTo>
                  <a:lnTo>
                    <a:pt x="90850" y="369557"/>
                  </a:lnTo>
                  <a:lnTo>
                    <a:pt x="70331" y="409186"/>
                  </a:lnTo>
                  <a:lnTo>
                    <a:pt x="52241" y="450201"/>
                  </a:lnTo>
                  <a:lnTo>
                    <a:pt x="36673" y="492508"/>
                  </a:lnTo>
                  <a:lnTo>
                    <a:pt x="23723" y="536011"/>
                  </a:lnTo>
                  <a:lnTo>
                    <a:pt x="13486" y="580615"/>
                  </a:lnTo>
                  <a:lnTo>
                    <a:pt x="6057" y="626227"/>
                  </a:lnTo>
                  <a:lnTo>
                    <a:pt x="1530" y="672750"/>
                  </a:lnTo>
                  <a:lnTo>
                    <a:pt x="0" y="720089"/>
                  </a:lnTo>
                  <a:lnTo>
                    <a:pt x="1530" y="767429"/>
                  </a:lnTo>
                  <a:lnTo>
                    <a:pt x="6057" y="813952"/>
                  </a:lnTo>
                  <a:lnTo>
                    <a:pt x="13486" y="859564"/>
                  </a:lnTo>
                  <a:lnTo>
                    <a:pt x="23723" y="904168"/>
                  </a:lnTo>
                  <a:lnTo>
                    <a:pt x="36673" y="947671"/>
                  </a:lnTo>
                  <a:lnTo>
                    <a:pt x="52241" y="989978"/>
                  </a:lnTo>
                  <a:lnTo>
                    <a:pt x="70331" y="1030993"/>
                  </a:lnTo>
                  <a:lnTo>
                    <a:pt x="90850" y="1070622"/>
                  </a:lnTo>
                  <a:lnTo>
                    <a:pt x="113702" y="1108769"/>
                  </a:lnTo>
                  <a:lnTo>
                    <a:pt x="138793" y="1145340"/>
                  </a:lnTo>
                  <a:lnTo>
                    <a:pt x="166028" y="1180240"/>
                  </a:lnTo>
                  <a:lnTo>
                    <a:pt x="195312" y="1213374"/>
                  </a:lnTo>
                  <a:lnTo>
                    <a:pt x="226550" y="1244646"/>
                  </a:lnTo>
                  <a:lnTo>
                    <a:pt x="259647" y="1273962"/>
                  </a:lnTo>
                  <a:lnTo>
                    <a:pt x="294509" y="1301227"/>
                  </a:lnTo>
                  <a:lnTo>
                    <a:pt x="331041" y="1326346"/>
                  </a:lnTo>
                  <a:lnTo>
                    <a:pt x="369148" y="1349224"/>
                  </a:lnTo>
                  <a:lnTo>
                    <a:pt x="408735" y="1369767"/>
                  </a:lnTo>
                  <a:lnTo>
                    <a:pt x="449708" y="1387878"/>
                  </a:lnTo>
                  <a:lnTo>
                    <a:pt x="491971" y="1403463"/>
                  </a:lnTo>
                  <a:lnTo>
                    <a:pt x="535430" y="1416428"/>
                  </a:lnTo>
                  <a:lnTo>
                    <a:pt x="579990" y="1426677"/>
                  </a:lnTo>
                  <a:lnTo>
                    <a:pt x="625556" y="1434115"/>
                  </a:lnTo>
                  <a:lnTo>
                    <a:pt x="672033" y="1438648"/>
                  </a:lnTo>
                  <a:lnTo>
                    <a:pt x="719328" y="1440180"/>
                  </a:lnTo>
                  <a:lnTo>
                    <a:pt x="766622" y="1438648"/>
                  </a:lnTo>
                  <a:lnTo>
                    <a:pt x="813099" y="1434115"/>
                  </a:lnTo>
                  <a:lnTo>
                    <a:pt x="858665" y="1426677"/>
                  </a:lnTo>
                  <a:lnTo>
                    <a:pt x="903225" y="1416428"/>
                  </a:lnTo>
                  <a:lnTo>
                    <a:pt x="946684" y="1403463"/>
                  </a:lnTo>
                  <a:lnTo>
                    <a:pt x="988947" y="1387878"/>
                  </a:lnTo>
                  <a:lnTo>
                    <a:pt x="1029920" y="1369767"/>
                  </a:lnTo>
                  <a:lnTo>
                    <a:pt x="1069507" y="1349224"/>
                  </a:lnTo>
                  <a:lnTo>
                    <a:pt x="1107614" y="1326346"/>
                  </a:lnTo>
                  <a:lnTo>
                    <a:pt x="1144146" y="1301227"/>
                  </a:lnTo>
                  <a:lnTo>
                    <a:pt x="1179008" y="1273962"/>
                  </a:lnTo>
                  <a:lnTo>
                    <a:pt x="1212105" y="1244646"/>
                  </a:lnTo>
                  <a:lnTo>
                    <a:pt x="1243343" y="1213374"/>
                  </a:lnTo>
                  <a:lnTo>
                    <a:pt x="1272627" y="1180240"/>
                  </a:lnTo>
                  <a:lnTo>
                    <a:pt x="1299862" y="1145340"/>
                  </a:lnTo>
                  <a:lnTo>
                    <a:pt x="1324953" y="1108769"/>
                  </a:lnTo>
                  <a:lnTo>
                    <a:pt x="1347805" y="1070622"/>
                  </a:lnTo>
                  <a:lnTo>
                    <a:pt x="1368324" y="1030993"/>
                  </a:lnTo>
                  <a:lnTo>
                    <a:pt x="1386414" y="989978"/>
                  </a:lnTo>
                  <a:lnTo>
                    <a:pt x="1401982" y="947671"/>
                  </a:lnTo>
                  <a:lnTo>
                    <a:pt x="1414932" y="904168"/>
                  </a:lnTo>
                  <a:lnTo>
                    <a:pt x="1425169" y="859564"/>
                  </a:lnTo>
                  <a:lnTo>
                    <a:pt x="1432598" y="813952"/>
                  </a:lnTo>
                  <a:lnTo>
                    <a:pt x="1437125" y="767429"/>
                  </a:lnTo>
                  <a:lnTo>
                    <a:pt x="1438656" y="720089"/>
                  </a:lnTo>
                  <a:lnTo>
                    <a:pt x="1437125" y="672750"/>
                  </a:lnTo>
                  <a:lnTo>
                    <a:pt x="1432598" y="626227"/>
                  </a:lnTo>
                  <a:lnTo>
                    <a:pt x="1425169" y="580615"/>
                  </a:lnTo>
                  <a:lnTo>
                    <a:pt x="1414932" y="536011"/>
                  </a:lnTo>
                  <a:lnTo>
                    <a:pt x="1401982" y="492508"/>
                  </a:lnTo>
                  <a:lnTo>
                    <a:pt x="1386414" y="450201"/>
                  </a:lnTo>
                  <a:lnTo>
                    <a:pt x="1368324" y="409186"/>
                  </a:lnTo>
                  <a:lnTo>
                    <a:pt x="1347805" y="369557"/>
                  </a:lnTo>
                  <a:lnTo>
                    <a:pt x="1324953" y="331410"/>
                  </a:lnTo>
                  <a:lnTo>
                    <a:pt x="1299862" y="294839"/>
                  </a:lnTo>
                  <a:lnTo>
                    <a:pt x="1272627" y="259939"/>
                  </a:lnTo>
                  <a:lnTo>
                    <a:pt x="1243343" y="226805"/>
                  </a:lnTo>
                  <a:lnTo>
                    <a:pt x="1212105" y="195533"/>
                  </a:lnTo>
                  <a:lnTo>
                    <a:pt x="1179008" y="166217"/>
                  </a:lnTo>
                  <a:lnTo>
                    <a:pt x="1144146" y="138952"/>
                  </a:lnTo>
                  <a:lnTo>
                    <a:pt x="1107614" y="113833"/>
                  </a:lnTo>
                  <a:lnTo>
                    <a:pt x="1069507" y="90955"/>
                  </a:lnTo>
                  <a:lnTo>
                    <a:pt x="1029920" y="70412"/>
                  </a:lnTo>
                  <a:lnTo>
                    <a:pt x="988947" y="52301"/>
                  </a:lnTo>
                  <a:lnTo>
                    <a:pt x="946684" y="36716"/>
                  </a:lnTo>
                  <a:lnTo>
                    <a:pt x="903225" y="23751"/>
                  </a:lnTo>
                  <a:lnTo>
                    <a:pt x="858665" y="13502"/>
                  </a:lnTo>
                  <a:lnTo>
                    <a:pt x="813099" y="6064"/>
                  </a:lnTo>
                  <a:lnTo>
                    <a:pt x="766622" y="1531"/>
                  </a:lnTo>
                  <a:lnTo>
                    <a:pt x="71932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2">
              <a:extLst>
                <a:ext uri="{FF2B5EF4-FFF2-40B4-BE49-F238E27FC236}">
                  <a16:creationId xmlns:a16="http://schemas.microsoft.com/office/drawing/2014/main" id="{1FDD45B7-2B5C-D5B8-D551-E799089E3A14}"/>
                </a:ext>
              </a:extLst>
            </p:cNvPr>
            <p:cNvSpPr/>
            <p:nvPr/>
          </p:nvSpPr>
          <p:spPr>
            <a:xfrm>
              <a:off x="2791205" y="2023110"/>
              <a:ext cx="1438910" cy="1440180"/>
            </a:xfrm>
            <a:custGeom>
              <a:avLst/>
              <a:gdLst/>
              <a:ahLst/>
              <a:cxnLst/>
              <a:rect l="l" t="t" r="r" b="b"/>
              <a:pathLst>
                <a:path w="1438910" h="1440179">
                  <a:moveTo>
                    <a:pt x="0" y="720089"/>
                  </a:moveTo>
                  <a:lnTo>
                    <a:pt x="1530" y="672750"/>
                  </a:lnTo>
                  <a:lnTo>
                    <a:pt x="6057" y="626227"/>
                  </a:lnTo>
                  <a:lnTo>
                    <a:pt x="13486" y="580615"/>
                  </a:lnTo>
                  <a:lnTo>
                    <a:pt x="23723" y="536011"/>
                  </a:lnTo>
                  <a:lnTo>
                    <a:pt x="36673" y="492508"/>
                  </a:lnTo>
                  <a:lnTo>
                    <a:pt x="52241" y="450201"/>
                  </a:lnTo>
                  <a:lnTo>
                    <a:pt x="70331" y="409186"/>
                  </a:lnTo>
                  <a:lnTo>
                    <a:pt x="90850" y="369557"/>
                  </a:lnTo>
                  <a:lnTo>
                    <a:pt x="113702" y="331410"/>
                  </a:lnTo>
                  <a:lnTo>
                    <a:pt x="138793" y="294839"/>
                  </a:lnTo>
                  <a:lnTo>
                    <a:pt x="166028" y="259939"/>
                  </a:lnTo>
                  <a:lnTo>
                    <a:pt x="195312" y="226805"/>
                  </a:lnTo>
                  <a:lnTo>
                    <a:pt x="226550" y="195533"/>
                  </a:lnTo>
                  <a:lnTo>
                    <a:pt x="259647" y="166217"/>
                  </a:lnTo>
                  <a:lnTo>
                    <a:pt x="294509" y="138952"/>
                  </a:lnTo>
                  <a:lnTo>
                    <a:pt x="331041" y="113833"/>
                  </a:lnTo>
                  <a:lnTo>
                    <a:pt x="369148" y="90955"/>
                  </a:lnTo>
                  <a:lnTo>
                    <a:pt x="408735" y="70412"/>
                  </a:lnTo>
                  <a:lnTo>
                    <a:pt x="449708" y="52301"/>
                  </a:lnTo>
                  <a:lnTo>
                    <a:pt x="491971" y="36716"/>
                  </a:lnTo>
                  <a:lnTo>
                    <a:pt x="535430" y="23751"/>
                  </a:lnTo>
                  <a:lnTo>
                    <a:pt x="579990" y="13502"/>
                  </a:lnTo>
                  <a:lnTo>
                    <a:pt x="625556" y="6064"/>
                  </a:lnTo>
                  <a:lnTo>
                    <a:pt x="672033" y="1531"/>
                  </a:lnTo>
                  <a:lnTo>
                    <a:pt x="719328" y="0"/>
                  </a:lnTo>
                  <a:lnTo>
                    <a:pt x="766622" y="1531"/>
                  </a:lnTo>
                  <a:lnTo>
                    <a:pt x="813099" y="6064"/>
                  </a:lnTo>
                  <a:lnTo>
                    <a:pt x="858665" y="13502"/>
                  </a:lnTo>
                  <a:lnTo>
                    <a:pt x="903225" y="23751"/>
                  </a:lnTo>
                  <a:lnTo>
                    <a:pt x="946684" y="36716"/>
                  </a:lnTo>
                  <a:lnTo>
                    <a:pt x="988947" y="52301"/>
                  </a:lnTo>
                  <a:lnTo>
                    <a:pt x="1029920" y="70412"/>
                  </a:lnTo>
                  <a:lnTo>
                    <a:pt x="1069507" y="90955"/>
                  </a:lnTo>
                  <a:lnTo>
                    <a:pt x="1107614" y="113833"/>
                  </a:lnTo>
                  <a:lnTo>
                    <a:pt x="1144146" y="138952"/>
                  </a:lnTo>
                  <a:lnTo>
                    <a:pt x="1179008" y="166217"/>
                  </a:lnTo>
                  <a:lnTo>
                    <a:pt x="1212105" y="195533"/>
                  </a:lnTo>
                  <a:lnTo>
                    <a:pt x="1243343" y="226805"/>
                  </a:lnTo>
                  <a:lnTo>
                    <a:pt x="1272627" y="259939"/>
                  </a:lnTo>
                  <a:lnTo>
                    <a:pt x="1299862" y="294839"/>
                  </a:lnTo>
                  <a:lnTo>
                    <a:pt x="1324953" y="331410"/>
                  </a:lnTo>
                  <a:lnTo>
                    <a:pt x="1347805" y="369557"/>
                  </a:lnTo>
                  <a:lnTo>
                    <a:pt x="1368324" y="409186"/>
                  </a:lnTo>
                  <a:lnTo>
                    <a:pt x="1386414" y="450201"/>
                  </a:lnTo>
                  <a:lnTo>
                    <a:pt x="1401982" y="492508"/>
                  </a:lnTo>
                  <a:lnTo>
                    <a:pt x="1414932" y="536011"/>
                  </a:lnTo>
                  <a:lnTo>
                    <a:pt x="1425169" y="580615"/>
                  </a:lnTo>
                  <a:lnTo>
                    <a:pt x="1432598" y="626227"/>
                  </a:lnTo>
                  <a:lnTo>
                    <a:pt x="1437125" y="672750"/>
                  </a:lnTo>
                  <a:lnTo>
                    <a:pt x="1438656" y="720089"/>
                  </a:lnTo>
                  <a:lnTo>
                    <a:pt x="1437125" y="767429"/>
                  </a:lnTo>
                  <a:lnTo>
                    <a:pt x="1432598" y="813952"/>
                  </a:lnTo>
                  <a:lnTo>
                    <a:pt x="1425169" y="859564"/>
                  </a:lnTo>
                  <a:lnTo>
                    <a:pt x="1414932" y="904168"/>
                  </a:lnTo>
                  <a:lnTo>
                    <a:pt x="1401982" y="947671"/>
                  </a:lnTo>
                  <a:lnTo>
                    <a:pt x="1386414" y="989978"/>
                  </a:lnTo>
                  <a:lnTo>
                    <a:pt x="1368324" y="1030993"/>
                  </a:lnTo>
                  <a:lnTo>
                    <a:pt x="1347805" y="1070622"/>
                  </a:lnTo>
                  <a:lnTo>
                    <a:pt x="1324953" y="1108769"/>
                  </a:lnTo>
                  <a:lnTo>
                    <a:pt x="1299862" y="1145340"/>
                  </a:lnTo>
                  <a:lnTo>
                    <a:pt x="1272627" y="1180240"/>
                  </a:lnTo>
                  <a:lnTo>
                    <a:pt x="1243343" y="1213374"/>
                  </a:lnTo>
                  <a:lnTo>
                    <a:pt x="1212105" y="1244646"/>
                  </a:lnTo>
                  <a:lnTo>
                    <a:pt x="1179008" y="1273962"/>
                  </a:lnTo>
                  <a:lnTo>
                    <a:pt x="1144146" y="1301227"/>
                  </a:lnTo>
                  <a:lnTo>
                    <a:pt x="1107614" y="1326346"/>
                  </a:lnTo>
                  <a:lnTo>
                    <a:pt x="1069507" y="1349224"/>
                  </a:lnTo>
                  <a:lnTo>
                    <a:pt x="1029920" y="1369767"/>
                  </a:lnTo>
                  <a:lnTo>
                    <a:pt x="988947" y="1387878"/>
                  </a:lnTo>
                  <a:lnTo>
                    <a:pt x="946684" y="1403463"/>
                  </a:lnTo>
                  <a:lnTo>
                    <a:pt x="903225" y="1416428"/>
                  </a:lnTo>
                  <a:lnTo>
                    <a:pt x="858665" y="1426677"/>
                  </a:lnTo>
                  <a:lnTo>
                    <a:pt x="813099" y="1434115"/>
                  </a:lnTo>
                  <a:lnTo>
                    <a:pt x="766622" y="1438648"/>
                  </a:lnTo>
                  <a:lnTo>
                    <a:pt x="719328" y="1440180"/>
                  </a:lnTo>
                  <a:lnTo>
                    <a:pt x="672033" y="1438648"/>
                  </a:lnTo>
                  <a:lnTo>
                    <a:pt x="625556" y="1434115"/>
                  </a:lnTo>
                  <a:lnTo>
                    <a:pt x="579990" y="1426677"/>
                  </a:lnTo>
                  <a:lnTo>
                    <a:pt x="535430" y="1416428"/>
                  </a:lnTo>
                  <a:lnTo>
                    <a:pt x="491971" y="1403463"/>
                  </a:lnTo>
                  <a:lnTo>
                    <a:pt x="449708" y="1387878"/>
                  </a:lnTo>
                  <a:lnTo>
                    <a:pt x="408735" y="1369767"/>
                  </a:lnTo>
                  <a:lnTo>
                    <a:pt x="369148" y="1349224"/>
                  </a:lnTo>
                  <a:lnTo>
                    <a:pt x="331041" y="1326346"/>
                  </a:lnTo>
                  <a:lnTo>
                    <a:pt x="294509" y="1301227"/>
                  </a:lnTo>
                  <a:lnTo>
                    <a:pt x="259647" y="1273962"/>
                  </a:lnTo>
                  <a:lnTo>
                    <a:pt x="226550" y="1244646"/>
                  </a:lnTo>
                  <a:lnTo>
                    <a:pt x="195312" y="1213374"/>
                  </a:lnTo>
                  <a:lnTo>
                    <a:pt x="166028" y="1180240"/>
                  </a:lnTo>
                  <a:lnTo>
                    <a:pt x="138793" y="1145340"/>
                  </a:lnTo>
                  <a:lnTo>
                    <a:pt x="113702" y="1108769"/>
                  </a:lnTo>
                  <a:lnTo>
                    <a:pt x="90850" y="1070622"/>
                  </a:lnTo>
                  <a:lnTo>
                    <a:pt x="70331" y="1030993"/>
                  </a:lnTo>
                  <a:lnTo>
                    <a:pt x="52241" y="989978"/>
                  </a:lnTo>
                  <a:lnTo>
                    <a:pt x="36673" y="947671"/>
                  </a:lnTo>
                  <a:lnTo>
                    <a:pt x="23723" y="904168"/>
                  </a:lnTo>
                  <a:lnTo>
                    <a:pt x="13486" y="859564"/>
                  </a:lnTo>
                  <a:lnTo>
                    <a:pt x="6057" y="813952"/>
                  </a:lnTo>
                  <a:lnTo>
                    <a:pt x="1530" y="767429"/>
                  </a:lnTo>
                  <a:lnTo>
                    <a:pt x="0" y="720089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3">
            <a:extLst>
              <a:ext uri="{FF2B5EF4-FFF2-40B4-BE49-F238E27FC236}">
                <a16:creationId xmlns:a16="http://schemas.microsoft.com/office/drawing/2014/main" id="{F59EAE4C-A5E4-12B0-31FD-4EE2D470D4A7}"/>
              </a:ext>
            </a:extLst>
          </p:cNvPr>
          <p:cNvSpPr txBox="1"/>
          <p:nvPr/>
        </p:nvSpPr>
        <p:spPr>
          <a:xfrm>
            <a:off x="7302003" y="3597327"/>
            <a:ext cx="1832534" cy="401893"/>
          </a:xfrm>
          <a:prstGeom prst="rect">
            <a:avLst/>
          </a:prstGeom>
        </p:spPr>
        <p:txBody>
          <a:bodyPr vert="horz" wrap="square" lIns="0" tIns="20943" rIns="0" bIns="0" rtlCol="0">
            <a:spAutoFit/>
          </a:bodyPr>
          <a:lstStyle/>
          <a:p>
            <a:pPr marL="20944">
              <a:spcBef>
                <a:spcPts val="165"/>
              </a:spcBef>
            </a:pPr>
            <a:r>
              <a:rPr sz="2474" spc="-16" dirty="0">
                <a:solidFill>
                  <a:srgbClr val="FFFFFF"/>
                </a:solidFill>
                <a:latin typeface="Futura Medium" panose="01000000000000000000"/>
                <a:cs typeface="Verdana"/>
              </a:rPr>
              <a:t>Networking</a:t>
            </a:r>
            <a:endParaRPr sz="2474" dirty="0">
              <a:latin typeface="Futura Medium" panose="01000000000000000000"/>
              <a:cs typeface="Verdana"/>
            </a:endParaRPr>
          </a:p>
        </p:txBody>
      </p:sp>
      <p:pic>
        <p:nvPicPr>
          <p:cNvPr id="37" name="Bild 6" descr="Punkte.eps">
            <a:extLst>
              <a:ext uri="{FF2B5EF4-FFF2-40B4-BE49-F238E27FC236}">
                <a16:creationId xmlns:a16="http://schemas.microsoft.com/office/drawing/2014/main" id="{2B5F585D-5688-9868-7504-E99D32143F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07" b="12569"/>
          <a:stretch/>
        </p:blipFill>
        <p:spPr>
          <a:xfrm>
            <a:off x="6777670" y="7344028"/>
            <a:ext cx="2927153" cy="1413504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D5870672-DE02-B480-0225-DEC93550B5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049" b="29624"/>
          <a:stretch/>
        </p:blipFill>
        <p:spPr>
          <a:xfrm>
            <a:off x="17038121" y="9311064"/>
            <a:ext cx="2802218" cy="118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03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A5B4BBB-055E-C982-6347-E8D8C33A34A8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9526" algn="r">
              <a:spcBef>
                <a:spcPts val="23"/>
              </a:spcBef>
            </a:pPr>
            <a:fld id="{3EFE4D87-43FD-5F43-8F9B-811A4F06044B}" type="datetime1">
              <a:rPr lang="de-DE" spc="-8" smtClean="0"/>
              <a:t>10.09.2024</a:t>
            </a:fld>
            <a:endParaRPr lang="de-DE" spc="-8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EAAF023-97EF-ACDE-1BDB-ADA38F21B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E56AF-9388-3F41-A70A-CB2C82B4B167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A8E5CF6-A777-2568-045B-D907340D8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002" y="796043"/>
            <a:ext cx="7560840" cy="1049132"/>
          </a:xfrm>
        </p:spPr>
        <p:txBody>
          <a:bodyPr/>
          <a:lstStyle/>
          <a:p>
            <a:r>
              <a:rPr lang="pt-BR" dirty="0" err="1">
                <a:latin typeface="Futura Medium" panose="01000000000000000000"/>
              </a:rPr>
              <a:t>Activities</a:t>
            </a:r>
            <a:endParaRPr lang="pt-BR" dirty="0">
              <a:latin typeface="Futura Medium" panose="01000000000000000000"/>
            </a:endParaRPr>
          </a:p>
        </p:txBody>
      </p:sp>
      <p:graphicFrame>
        <p:nvGraphicFramePr>
          <p:cNvPr id="2" name="Inhaltsplatzhalter 3">
            <a:extLst>
              <a:ext uri="{FF2B5EF4-FFF2-40B4-BE49-F238E27FC236}">
                <a16:creationId xmlns:a16="http://schemas.microsoft.com/office/drawing/2014/main" id="{1C998D69-7A05-A6A1-52FE-553632880C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9659325"/>
              </p:ext>
            </p:extLst>
          </p:nvPr>
        </p:nvGraphicFramePr>
        <p:xfrm>
          <a:off x="6208287" y="1765777"/>
          <a:ext cx="7687525" cy="7777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m 2">
            <a:extLst>
              <a:ext uri="{FF2B5EF4-FFF2-40B4-BE49-F238E27FC236}">
                <a16:creationId xmlns:a16="http://schemas.microsoft.com/office/drawing/2014/main" id="{49BEF7DA-1275-7272-AED9-45BF6293CF8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8049" b="29624"/>
          <a:stretch/>
        </p:blipFill>
        <p:spPr>
          <a:xfrm>
            <a:off x="17038121" y="9311064"/>
            <a:ext cx="2802218" cy="118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72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BF1C61-655B-B4EF-1C57-518F88345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86" y="686123"/>
            <a:ext cx="7776864" cy="1008112"/>
          </a:xfrm>
        </p:spPr>
        <p:txBody>
          <a:bodyPr/>
          <a:lstStyle/>
          <a:p>
            <a:r>
              <a:rPr lang="pt-BR" dirty="0" err="1"/>
              <a:t>Special</a:t>
            </a:r>
            <a:r>
              <a:rPr lang="pt-BR" dirty="0"/>
              <a:t> </a:t>
            </a:r>
            <a:r>
              <a:rPr lang="pt-BR" dirty="0" err="1"/>
              <a:t>Topics</a:t>
            </a:r>
            <a:r>
              <a:rPr lang="pt-BR" dirty="0"/>
              <a:t> 2024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C963EA-41FE-B380-4393-2BCD5091B4F7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9526" algn="r">
              <a:spcBef>
                <a:spcPts val="23"/>
              </a:spcBef>
            </a:pPr>
            <a:fld id="{3EFE4D87-43FD-5F43-8F9B-811A4F06044B}" type="datetime1">
              <a:rPr lang="de-DE" spc="-8" smtClean="0"/>
              <a:t>10.09.2024</a:t>
            </a:fld>
            <a:endParaRPr lang="de-DE" spc="-8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9666035-312C-2C12-0F84-9C1290EAF3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E56AF-9388-3F41-A70A-CB2C82B4B167}" type="slidenum">
              <a:rPr lang="de-DE" smtClean="0"/>
              <a:pPr/>
              <a:t>7</a:t>
            </a:fld>
            <a:endParaRPr lang="de-DE"/>
          </a:p>
        </p:txBody>
      </p:sp>
      <p:graphicFrame>
        <p:nvGraphicFramePr>
          <p:cNvPr id="6" name="Inhaltsplatzhalter 6">
            <a:extLst>
              <a:ext uri="{FF2B5EF4-FFF2-40B4-BE49-F238E27FC236}">
                <a16:creationId xmlns:a16="http://schemas.microsoft.com/office/drawing/2014/main" id="{893DD69A-5FC7-2959-9B05-C50C454E39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7282228"/>
              </p:ext>
            </p:extLst>
          </p:nvPr>
        </p:nvGraphicFramePr>
        <p:xfrm>
          <a:off x="4615446" y="1955096"/>
          <a:ext cx="10873208" cy="7399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m 2">
            <a:extLst>
              <a:ext uri="{FF2B5EF4-FFF2-40B4-BE49-F238E27FC236}">
                <a16:creationId xmlns:a16="http://schemas.microsoft.com/office/drawing/2014/main" id="{FD615055-8DAC-F2CB-7C42-0B1FE66B5BE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8049" b="29624"/>
          <a:stretch/>
        </p:blipFill>
        <p:spPr>
          <a:xfrm>
            <a:off x="17038121" y="9311064"/>
            <a:ext cx="2802218" cy="118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03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721FE3-770A-5587-67C0-BD0B32EFC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208" y="1550219"/>
            <a:ext cx="15108498" cy="1501116"/>
          </a:xfrm>
        </p:spPr>
        <p:txBody>
          <a:bodyPr/>
          <a:lstStyle/>
          <a:p>
            <a:pPr algn="l"/>
            <a:r>
              <a:rPr lang="en-US" dirty="0">
                <a:latin typeface="Futura Medium" panose="01000000000000000000"/>
              </a:rPr>
              <a:t>76th Annual Meeting of the Brazilian Society </a:t>
            </a:r>
            <a:br>
              <a:rPr lang="en-US" dirty="0">
                <a:latin typeface="Futura Medium" panose="01000000000000000000"/>
              </a:rPr>
            </a:br>
            <a:r>
              <a:rPr lang="en-US" dirty="0">
                <a:latin typeface="Futura Medium" panose="01000000000000000000"/>
              </a:rPr>
              <a:t>for the Advancement of Science (SBPC)</a:t>
            </a:r>
            <a:br>
              <a:rPr lang="en-US" b="0" dirty="0">
                <a:latin typeface="Futura Medium" panose="01000000000000000000"/>
              </a:rPr>
            </a:br>
            <a:br>
              <a:rPr lang="en-US" b="0" dirty="0">
                <a:latin typeface="Futura Medium" panose="01000000000000000000"/>
              </a:rPr>
            </a:br>
            <a:endParaRPr lang="pt-BR" dirty="0">
              <a:latin typeface="Futura Medium" panose="01000000000000000000"/>
            </a:endParaRP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2D4239F-69DB-D74C-DD8D-BB9F46BA9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63220" y="3173397"/>
            <a:ext cx="4392488" cy="1476803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 err="1">
                <a:latin typeface="Futura Medium" panose="01000000000000000000"/>
              </a:rPr>
              <a:t>Belém</a:t>
            </a:r>
            <a:endParaRPr lang="en-US" sz="3200" b="1" dirty="0">
              <a:latin typeface="Futura Medium" panose="01000000000000000000"/>
            </a:endParaRPr>
          </a:p>
          <a:p>
            <a:pPr marL="0" indent="0">
              <a:buNone/>
            </a:pPr>
            <a:r>
              <a:rPr lang="en-US" sz="3200" b="1" dirty="0">
                <a:latin typeface="Futura Medium" panose="01000000000000000000"/>
              </a:rPr>
              <a:t>7</a:t>
            </a:r>
            <a:r>
              <a:rPr lang="en-US" sz="3200" b="1" baseline="30000" dirty="0">
                <a:latin typeface="Futura Medium" panose="01000000000000000000"/>
              </a:rPr>
              <a:t>th</a:t>
            </a:r>
            <a:r>
              <a:rPr lang="en-US" sz="3200" b="1" dirty="0">
                <a:latin typeface="Futura Medium" panose="01000000000000000000"/>
              </a:rPr>
              <a:t>-13</a:t>
            </a:r>
            <a:r>
              <a:rPr lang="en-US" sz="3200" b="1" baseline="30000" dirty="0">
                <a:latin typeface="Futura Medium" panose="01000000000000000000"/>
              </a:rPr>
              <a:t>th</a:t>
            </a:r>
            <a:r>
              <a:rPr lang="en-US" sz="3200" b="1" dirty="0">
                <a:latin typeface="Futura Medium" panose="01000000000000000000"/>
              </a:rPr>
              <a:t> July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1854AB8-C934-B4AB-65D7-EA454891F394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de-DE" sz="2400" dirty="0">
                <a:latin typeface="Futura Medium" panose="01000000000000000000"/>
                <a:ea typeface="Source Sans Pro Semibold" panose="020B0603030403020204" pitchFamily="34" charset="0"/>
              </a:rPr>
              <a:t>DWIH São Paulo: Highlights 2024</a:t>
            </a:r>
          </a:p>
          <a:p>
            <a:endParaRPr lang="pt-BR" dirty="0"/>
          </a:p>
        </p:txBody>
      </p:sp>
      <p:sp>
        <p:nvSpPr>
          <p:cNvPr id="6" name="Espaço Reservado para Data 5">
            <a:extLst>
              <a:ext uri="{FF2B5EF4-FFF2-40B4-BE49-F238E27FC236}">
                <a16:creationId xmlns:a16="http://schemas.microsoft.com/office/drawing/2014/main" id="{6CAC8EBC-B9B2-0E5B-2BDB-FAF9E37D57AF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9526" algn="r">
              <a:spcBef>
                <a:spcPts val="23"/>
              </a:spcBef>
            </a:pPr>
            <a:fld id="{F00F061C-09DD-534A-82D2-5E3E4E370663}" type="datetime1">
              <a:rPr lang="de-DE" spc="-8" smtClean="0"/>
              <a:t>10.09.2024</a:t>
            </a:fld>
            <a:endParaRPr lang="de-DE" spc="-8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72E50EE-AC6B-7484-E5A4-AD44EFE079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E56AF-9388-3F41-A70A-CB2C82B4B167}" type="slidenum">
              <a:rPr lang="de-DE" smtClean="0"/>
              <a:pPr/>
              <a:t>8</a:t>
            </a:fld>
            <a:endParaRPr lang="de-DE"/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CC3AB17A-F67F-D23E-4D00-DDE4A1FF9891}"/>
              </a:ext>
            </a:extLst>
          </p:cNvPr>
          <p:cNvCxnSpPr>
            <a:cxnSpLocks/>
          </p:cNvCxnSpPr>
          <p:nvPr/>
        </p:nvCxnSpPr>
        <p:spPr>
          <a:xfrm>
            <a:off x="-194555" y="8751019"/>
            <a:ext cx="20493210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0" name="Imagem 9">
            <a:extLst>
              <a:ext uri="{FF2B5EF4-FFF2-40B4-BE49-F238E27FC236}">
                <a16:creationId xmlns:a16="http://schemas.microsoft.com/office/drawing/2014/main" id="{FF0179DA-15FA-EA3A-47B5-464D97D0C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434" y="8779682"/>
            <a:ext cx="3036410" cy="2263752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141503FA-D41F-54B9-E282-49BDBF60EFAA}"/>
              </a:ext>
            </a:extLst>
          </p:cNvPr>
          <p:cNvSpPr/>
          <p:nvPr/>
        </p:nvSpPr>
        <p:spPr>
          <a:xfrm>
            <a:off x="848208" y="9327083"/>
            <a:ext cx="2651114" cy="1626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id="{A13BFD46-DF52-A763-04A7-883ACD3BE385}"/>
              </a:ext>
            </a:extLst>
          </p:cNvPr>
          <p:cNvSpPr txBox="1"/>
          <p:nvPr/>
        </p:nvSpPr>
        <p:spPr>
          <a:xfrm>
            <a:off x="7853527" y="5548740"/>
            <a:ext cx="4524430" cy="2638543"/>
          </a:xfrm>
          <a:prstGeom prst="rect">
            <a:avLst/>
          </a:prstGeom>
        </p:spPr>
        <p:txBody>
          <a:bodyPr vert="horz" wrap="square" lIns="0" tIns="174625" rIns="0" bIns="0" rtlCol="0">
            <a:spAutoFit/>
          </a:bodyPr>
          <a:lstStyle/>
          <a:p>
            <a:pPr marL="4445" algn="r">
              <a:lnSpc>
                <a:spcPct val="100000"/>
              </a:lnSpc>
            </a:pPr>
            <a:r>
              <a:rPr sz="3200" spc="-10" dirty="0">
                <a:latin typeface="Futura Medium" panose="01000000000000000000"/>
                <a:ea typeface="Verdana" panose="020B0604030504040204" pitchFamily="34" charset="0"/>
                <a:cs typeface="Verdana"/>
              </a:rPr>
              <a:t>Round</a:t>
            </a:r>
            <a:r>
              <a:rPr lang="pt-BR" sz="3200" spc="-10" dirty="0">
                <a:latin typeface="Futura Medium" panose="01000000000000000000"/>
                <a:ea typeface="Verdana" panose="020B0604030504040204" pitchFamily="34" charset="0"/>
                <a:cs typeface="Verdana"/>
              </a:rPr>
              <a:t> </a:t>
            </a:r>
            <a:r>
              <a:rPr lang="pt-BR" sz="3200" spc="-10" dirty="0">
                <a:latin typeface="Futura Medium" panose="01000000000000000000"/>
                <a:ea typeface="Verdana" panose="020B0604030504040204" pitchFamily="34" charset="0"/>
              </a:rPr>
              <a:t>T</a:t>
            </a:r>
            <a:r>
              <a:rPr sz="3200" spc="-10" dirty="0">
                <a:latin typeface="Futura Medium" panose="01000000000000000000"/>
                <a:ea typeface="Verdana" panose="020B0604030504040204" pitchFamily="34" charset="0"/>
              </a:rPr>
              <a:t>able</a:t>
            </a:r>
            <a:br>
              <a:rPr lang="en-US" sz="3200" spc="-10" dirty="0">
                <a:latin typeface="Futura Medium" panose="01000000000000000000"/>
                <a:ea typeface="Verdana" panose="020B0604030504040204" pitchFamily="34" charset="0"/>
              </a:rPr>
            </a:br>
            <a:r>
              <a:rPr lang="en-US" sz="3200" spc="-10" dirty="0">
                <a:latin typeface="Futura Medium" panose="01000000000000000000"/>
                <a:ea typeface="Verdana" panose="020B0604030504040204" pitchFamily="34" charset="0"/>
              </a:rPr>
              <a:t>“The attractiveness of a scientific career in Brazil for foreign researchers”</a:t>
            </a:r>
          </a:p>
        </p:txBody>
      </p:sp>
      <p:pic>
        <p:nvPicPr>
          <p:cNvPr id="17" name="Imagem 16" descr="Grupo de pessoas em pé posando para foto&#10;&#10;Descrição gerada automaticamente">
            <a:extLst>
              <a:ext uri="{FF2B5EF4-FFF2-40B4-BE49-F238E27FC236}">
                <a16:creationId xmlns:a16="http://schemas.microsoft.com/office/drawing/2014/main" id="{F0270660-AA8C-C17D-1608-848489024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7266" y="3440535"/>
            <a:ext cx="6380162" cy="4683828"/>
          </a:xfrm>
          <a:prstGeom prst="rect">
            <a:avLst/>
          </a:prstGeom>
        </p:spPr>
      </p:pic>
      <p:pic>
        <p:nvPicPr>
          <p:cNvPr id="19" name="Imagem 18" descr="Uma imagem contendo no interior, teto, mesa, edifício&#10;&#10;Descrição gerada automaticamente">
            <a:extLst>
              <a:ext uri="{FF2B5EF4-FFF2-40B4-BE49-F238E27FC236}">
                <a16:creationId xmlns:a16="http://schemas.microsoft.com/office/drawing/2014/main" id="{CE178E9C-B6C2-087A-3217-8DED64EE70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" y="3345627"/>
            <a:ext cx="7219024" cy="3584033"/>
          </a:xfrm>
          <a:prstGeom prst="rect">
            <a:avLst/>
          </a:prstGeom>
        </p:spPr>
      </p:pic>
      <p:pic>
        <p:nvPicPr>
          <p:cNvPr id="21" name="Imagem 20" descr="Multidão de pessoas&#10;&#10;Descrição gerada automaticamente">
            <a:extLst>
              <a:ext uri="{FF2B5EF4-FFF2-40B4-BE49-F238E27FC236}">
                <a16:creationId xmlns:a16="http://schemas.microsoft.com/office/drawing/2014/main" id="{CBA181BB-4FF2-CDB4-5D74-B45A0E24A0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142" y="5199191"/>
            <a:ext cx="2247900" cy="3238500"/>
          </a:xfrm>
          <a:prstGeom prst="rect">
            <a:avLst/>
          </a:prstGeom>
        </p:spPr>
      </p:pic>
      <p:pic>
        <p:nvPicPr>
          <p:cNvPr id="23" name="Imagem 22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E1D51EFD-0192-A7E6-414A-3BB27C690D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962" y="9295688"/>
            <a:ext cx="3555555" cy="132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57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29D42A-9F88-620E-1320-C5EFE1CB3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208" y="1599771"/>
            <a:ext cx="10427978" cy="164671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b="1" dirty="0">
                <a:latin typeface="Futura Medium" panose="01000000000000000000"/>
              </a:rPr>
              <a:t>International Industry Workshop on </a:t>
            </a:r>
            <a:br>
              <a:rPr lang="en-US" b="1" dirty="0">
                <a:latin typeface="Futura Medium" panose="01000000000000000000"/>
              </a:rPr>
            </a:br>
            <a:r>
              <a:rPr lang="en-US" b="1" dirty="0">
                <a:latin typeface="Futura Medium" panose="01000000000000000000"/>
              </a:rPr>
              <a:t>Machine Vision and Robotics</a:t>
            </a:r>
            <a:br>
              <a:rPr lang="en-US" b="1" dirty="0">
                <a:latin typeface="Futura Medium" panose="01000000000000000000"/>
              </a:rPr>
            </a:br>
            <a:endParaRPr lang="pt-BR" dirty="0">
              <a:latin typeface="Futura Medium" panose="01000000000000000000"/>
            </a:endParaRPr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8FA8B750-D786-3590-7AA8-6BEDDBFA4C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79242" y="3350419"/>
            <a:ext cx="3600400" cy="4120688"/>
          </a:xfrm>
          <a:prstGeom prst="rect">
            <a:avLst/>
          </a:prstGeom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4279FD3-DE31-86ED-BE44-D46790B2A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51850" y="3350420"/>
            <a:ext cx="7799197" cy="3247624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latin typeface="Futura Medium" panose="01000000000000000000"/>
              </a:rPr>
              <a:t>São José dos Campos </a:t>
            </a:r>
          </a:p>
          <a:p>
            <a:pPr marL="0" indent="0">
              <a:buNone/>
            </a:pPr>
            <a:r>
              <a:rPr lang="en-US" sz="3200" b="1" dirty="0">
                <a:latin typeface="Futura Medium" panose="01000000000000000000"/>
              </a:rPr>
              <a:t>25</a:t>
            </a:r>
            <a:r>
              <a:rPr lang="en-US" sz="3200" b="1" baseline="30000" dirty="0">
                <a:latin typeface="Futura Medium" panose="01000000000000000000"/>
              </a:rPr>
              <a:t>th </a:t>
            </a:r>
            <a:r>
              <a:rPr lang="en-US" sz="3200" b="1" dirty="0">
                <a:latin typeface="Futura Medium" panose="01000000000000000000"/>
              </a:rPr>
              <a:t>June</a:t>
            </a:r>
          </a:p>
          <a:p>
            <a:pPr marL="0" indent="0">
              <a:buNone/>
            </a:pPr>
            <a:endParaRPr lang="en-US" sz="3200" dirty="0">
              <a:latin typeface="Futura Medium" panose="01000000000000000000"/>
            </a:endParaRPr>
          </a:p>
          <a:p>
            <a:r>
              <a:rPr lang="en-US" sz="3200" dirty="0">
                <a:latin typeface="Futura Medium" panose="01000000000000000000"/>
              </a:rPr>
              <a:t>Workshop with participants from academy, companies and other innovation actors</a:t>
            </a:r>
          </a:p>
          <a:p>
            <a:endParaRPr lang="pt-BR" sz="3200" dirty="0">
              <a:latin typeface="Futura Medium" panose="01000000000000000000"/>
            </a:endParaRPr>
          </a:p>
          <a:p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789C885-430D-51C2-77F0-9D80CFF3108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48208" y="767628"/>
            <a:ext cx="6323522" cy="1070623"/>
          </a:xfrm>
        </p:spPr>
        <p:txBody>
          <a:bodyPr/>
          <a:lstStyle/>
          <a:p>
            <a:r>
              <a:rPr lang="de-DE" sz="2400" dirty="0">
                <a:latin typeface="Futura Medium" panose="01000000000000000000"/>
              </a:rPr>
              <a:t>DWIH São Paulo: Highlights 2024</a:t>
            </a:r>
          </a:p>
          <a:p>
            <a:endParaRPr lang="pt-BR" dirty="0"/>
          </a:p>
        </p:txBody>
      </p:sp>
      <p:sp>
        <p:nvSpPr>
          <p:cNvPr id="6" name="Espaço Reservado para Data 5">
            <a:extLst>
              <a:ext uri="{FF2B5EF4-FFF2-40B4-BE49-F238E27FC236}">
                <a16:creationId xmlns:a16="http://schemas.microsoft.com/office/drawing/2014/main" id="{81DD73A6-77B0-40D3-F22D-F34D6550FD7D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9526" algn="r">
              <a:spcBef>
                <a:spcPts val="23"/>
              </a:spcBef>
            </a:pPr>
            <a:fld id="{F00F061C-09DD-534A-82D2-5E3E4E370663}" type="datetime1">
              <a:rPr lang="de-DE" spc="-8" smtClean="0"/>
              <a:t>10.09.2024</a:t>
            </a:fld>
            <a:endParaRPr lang="de-DE" spc="-8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EB4529A-CCF3-D193-324F-A5A3F3C7C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DE56AF-9388-3F41-A70A-CB2C82B4B167}" type="slidenum">
              <a:rPr lang="de-DE" smtClean="0"/>
              <a:pPr/>
              <a:t>9</a:t>
            </a:fld>
            <a:endParaRPr lang="de-DE"/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9C174F55-1AE1-A592-ACFD-D0A0420117E8}"/>
              </a:ext>
            </a:extLst>
          </p:cNvPr>
          <p:cNvCxnSpPr>
            <a:cxnSpLocks/>
          </p:cNvCxnSpPr>
          <p:nvPr/>
        </p:nvCxnSpPr>
        <p:spPr>
          <a:xfrm>
            <a:off x="16797" y="8534995"/>
            <a:ext cx="20320124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Retângulo 10">
            <a:extLst>
              <a:ext uri="{FF2B5EF4-FFF2-40B4-BE49-F238E27FC236}">
                <a16:creationId xmlns:a16="http://schemas.microsoft.com/office/drawing/2014/main" id="{35BE25D6-C23F-0DB9-779B-29FB278F2893}"/>
              </a:ext>
            </a:extLst>
          </p:cNvPr>
          <p:cNvSpPr/>
          <p:nvPr/>
        </p:nvSpPr>
        <p:spPr>
          <a:xfrm>
            <a:off x="619002" y="9331594"/>
            <a:ext cx="3240360" cy="16217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5227F97-D8BE-05E9-BC77-D605AAE69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129" y="9251837"/>
            <a:ext cx="4360030" cy="118562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7C8A4F1-BFE4-E281-AF7F-5B49B2CDD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8375" y="9039536"/>
            <a:ext cx="4550143" cy="173000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40DBE2B8-DE7B-77ED-D204-539C17F537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704" y="8651989"/>
            <a:ext cx="3240359" cy="242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02071"/>
      </p:ext>
    </p:extLst>
  </p:cSld>
  <p:clrMapOvr>
    <a:masterClrMapping/>
  </p:clrMapOvr>
</p:sld>
</file>

<file path=ppt/theme/theme1.xml><?xml version="1.0" encoding="utf-8"?>
<a:theme xmlns:a="http://schemas.openxmlformats.org/drawingml/2006/main" name="DWIH Netzwerkta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2" id="{45679561-80C6-2A4C-8191-77C350ACBBCE}" vid="{1986EB45-814E-8147-9CBB-DE5BCE3BB0F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DWIH_template</Template>
  <TotalTime>296</TotalTime>
  <Words>1516</Words>
  <Application>Microsoft Office PowerPoint</Application>
  <PresentationFormat>Personalizar</PresentationFormat>
  <Paragraphs>352</Paragraphs>
  <Slides>29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40" baseType="lpstr">
      <vt:lpstr>MS Gothic</vt:lpstr>
      <vt:lpstr>Aptos</vt:lpstr>
      <vt:lpstr>Arial</vt:lpstr>
      <vt:lpstr>Futura</vt:lpstr>
      <vt:lpstr>Futura Medium</vt:lpstr>
      <vt:lpstr>Segoe UI</vt:lpstr>
      <vt:lpstr>Source Sans Pro</vt:lpstr>
      <vt:lpstr>Source Sans Pro Light</vt:lpstr>
      <vt:lpstr>Source Sans Pro Semibold</vt:lpstr>
      <vt:lpstr>Verdana</vt:lpstr>
      <vt:lpstr>DWIH Netzwerktag</vt:lpstr>
      <vt:lpstr>The German Centre for Research and Innovation (DWIH) São Paulo  &amp; German Funding Programmes</vt:lpstr>
      <vt:lpstr>DWIH Network</vt:lpstr>
      <vt:lpstr>Supporters</vt:lpstr>
      <vt:lpstr>Supporters</vt:lpstr>
      <vt:lpstr>     Objectives </vt:lpstr>
      <vt:lpstr>Activities</vt:lpstr>
      <vt:lpstr>Special Topics 2024</vt:lpstr>
      <vt:lpstr>76th Annual Meeting of the Brazilian Society  for the Advancement of Science (SBPC)  </vt:lpstr>
      <vt:lpstr>International Industry Workshop on  Machine Vision and Robotics </vt:lpstr>
      <vt:lpstr>AI20: Debating Artificial Intelligence in a Global Context, an Interdisciplinary Conference on AI for the G20 Summit 2024 </vt:lpstr>
      <vt:lpstr>Falling Walls Lab Brazil  </vt:lpstr>
      <vt:lpstr>Symposium  “Care that Matters, Matters of Care:  Overcoming Inequalities through Care Policies” </vt:lpstr>
      <vt:lpstr>11th German-Brazilian Dialogue on Science, Research and Innovation: “Artificial Intelligence:  Focus on People and Society” </vt:lpstr>
      <vt:lpstr>German Funding Programmes </vt:lpstr>
      <vt:lpstr>German Funding Programmes </vt:lpstr>
      <vt:lpstr>German Funding Programmes </vt:lpstr>
      <vt:lpstr>German Funding Programmes </vt:lpstr>
      <vt:lpstr>German Funding Programmes </vt:lpstr>
      <vt:lpstr>German Funding Programmes </vt:lpstr>
      <vt:lpstr>German Funding Programmes </vt:lpstr>
      <vt:lpstr>German Funding Programmes </vt:lpstr>
      <vt:lpstr>German Funding Programmes </vt:lpstr>
      <vt:lpstr>German Funding Programmes </vt:lpstr>
      <vt:lpstr>German Funding Programmes </vt:lpstr>
      <vt:lpstr>German Funding Programmes </vt:lpstr>
      <vt:lpstr>German Funding Programmes </vt:lpstr>
      <vt:lpstr>German Funding Programmes </vt:lpstr>
      <vt:lpstr>Stay in touch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Georgios Monovassilis</dc:creator>
  <cp:lastModifiedBy>Marcio Armin Weichert</cp:lastModifiedBy>
  <cp:revision>60</cp:revision>
  <cp:lastPrinted>2024-09-06T15:18:28Z</cp:lastPrinted>
  <dcterms:created xsi:type="dcterms:W3CDTF">2024-07-18T12:48:35Z</dcterms:created>
  <dcterms:modified xsi:type="dcterms:W3CDTF">2024-09-10T12:19:03Z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2024-04-29T00:00:00Z</vt:filetime>
  </property>
  <property fmtid="{D5CDD505-2E9C-101B-9397-08002B2CF9AE}" pid="3" name="Creator">
    <vt:lpwstr>Adobe InDesign 19.4 (Macintosh)</vt:lpwstr>
  </property>
  <property fmtid="{D5CDD505-2E9C-101B-9397-08002B2CF9AE}" pid="4" name="LastSaved">
    <vt:filetime>2024-04-29T00:00:00Z</vt:filetime>
  </property>
  <property fmtid="{D5CDD505-2E9C-101B-9397-08002B2CF9AE}" pid="5" name="Producer">
    <vt:lpwstr>Adobe PDF Library 17.0</vt:lpwstr>
  </property>
</Properties>
</file>