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5" r:id="rId2"/>
    <p:sldMasterId id="2147483667" r:id="rId3"/>
  </p:sldMasterIdLst>
  <p:notesMasterIdLst>
    <p:notesMasterId r:id="rId21"/>
  </p:notesMasterIdLst>
  <p:sldIdLst>
    <p:sldId id="256" r:id="rId4"/>
    <p:sldId id="259" r:id="rId5"/>
    <p:sldId id="265" r:id="rId6"/>
    <p:sldId id="266" r:id="rId7"/>
    <p:sldId id="280" r:id="rId8"/>
    <p:sldId id="268" r:id="rId9"/>
    <p:sldId id="292" r:id="rId10"/>
    <p:sldId id="270" r:id="rId11"/>
    <p:sldId id="291" r:id="rId12"/>
    <p:sldId id="271" r:id="rId13"/>
    <p:sldId id="298" r:id="rId14"/>
    <p:sldId id="294" r:id="rId15"/>
    <p:sldId id="276" r:id="rId16"/>
    <p:sldId id="273" r:id="rId17"/>
    <p:sldId id="274" r:id="rId18"/>
    <p:sldId id="275" r:id="rId19"/>
    <p:sldId id="262" r:id="rId20"/>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527">
          <p15:clr>
            <a:srgbClr val="A4A3A4"/>
          </p15:clr>
        </p15:guide>
        <p15:guide id="2" orient="horz" pos="3974">
          <p15:clr>
            <a:srgbClr val="A4A3A4"/>
          </p15:clr>
        </p15:guide>
        <p15:guide id="3" pos="5647">
          <p15:clr>
            <a:srgbClr val="A4A3A4"/>
          </p15:clr>
        </p15:guide>
        <p15:guide id="4" pos="2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1436"/>
    <a:srgbClr val="F9F3F4"/>
    <a:srgbClr val="E2CCD3"/>
    <a:srgbClr val="B71336"/>
    <a:srgbClr val="730027"/>
    <a:srgbClr val="D20023"/>
    <a:srgbClr val="00A5A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09" autoAdjust="0"/>
    <p:restoredTop sz="66118" autoAdjust="0"/>
  </p:normalViewPr>
  <p:slideViewPr>
    <p:cSldViewPr>
      <p:cViewPr varScale="1">
        <p:scale>
          <a:sx n="75" d="100"/>
          <a:sy n="75" d="100"/>
        </p:scale>
        <p:origin x="2250" y="54"/>
      </p:cViewPr>
      <p:guideLst>
        <p:guide orient="horz" pos="527"/>
        <p:guide orient="horz" pos="3974"/>
        <p:guide pos="5647"/>
        <p:guide pos="204"/>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472698907956319"/>
          <c:y val="0.13131313131313133"/>
          <c:w val="0.46645865834633388"/>
          <c:h val="0.75505050505050508"/>
        </c:manualLayout>
      </c:layout>
      <c:pieChart>
        <c:varyColors val="1"/>
        <c:ser>
          <c:idx val="0"/>
          <c:order val="0"/>
          <c:spPr>
            <a:solidFill>
              <a:srgbClr val="9999FF"/>
            </a:solidFill>
            <a:ln w="17103">
              <a:solidFill>
                <a:srgbClr val="000000"/>
              </a:solidFill>
              <a:prstDash val="solid"/>
            </a:ln>
          </c:spPr>
          <c:explosion val="23"/>
          <c:dPt>
            <c:idx val="0"/>
            <c:bubble3D val="0"/>
            <c:extLst>
              <c:ext xmlns:c16="http://schemas.microsoft.com/office/drawing/2014/chart" uri="{C3380CC4-5D6E-409C-BE32-E72D297353CC}">
                <c16:uniqueId val="{00000000-0BD2-45B5-8D12-30AA7DB2A2E5}"/>
              </c:ext>
            </c:extLst>
          </c:dPt>
          <c:dPt>
            <c:idx val="1"/>
            <c:bubble3D val="0"/>
            <c:spPr>
              <a:solidFill>
                <a:srgbClr val="993366"/>
              </a:solidFill>
              <a:ln w="17103">
                <a:solidFill>
                  <a:srgbClr val="000000"/>
                </a:solidFill>
                <a:prstDash val="solid"/>
              </a:ln>
            </c:spPr>
            <c:extLst>
              <c:ext xmlns:c16="http://schemas.microsoft.com/office/drawing/2014/chart" uri="{C3380CC4-5D6E-409C-BE32-E72D297353CC}">
                <c16:uniqueId val="{00000002-0BD2-45B5-8D12-30AA7DB2A2E5}"/>
              </c:ext>
            </c:extLst>
          </c:dPt>
          <c:dPt>
            <c:idx val="2"/>
            <c:bubble3D val="0"/>
            <c:spPr>
              <a:solidFill>
                <a:srgbClr val="FFFFCC"/>
              </a:solidFill>
              <a:ln w="17103">
                <a:solidFill>
                  <a:srgbClr val="000000"/>
                </a:solidFill>
                <a:prstDash val="solid"/>
              </a:ln>
            </c:spPr>
            <c:extLst>
              <c:ext xmlns:c16="http://schemas.microsoft.com/office/drawing/2014/chart" uri="{C3380CC4-5D6E-409C-BE32-E72D297353CC}">
                <c16:uniqueId val="{00000004-0BD2-45B5-8D12-30AA7DB2A2E5}"/>
              </c:ext>
            </c:extLst>
          </c:dPt>
          <c:dPt>
            <c:idx val="3"/>
            <c:bubble3D val="0"/>
            <c:spPr>
              <a:solidFill>
                <a:srgbClr val="CCFFFF"/>
              </a:solidFill>
              <a:ln w="17103">
                <a:solidFill>
                  <a:srgbClr val="000000"/>
                </a:solidFill>
                <a:prstDash val="solid"/>
              </a:ln>
            </c:spPr>
            <c:extLst>
              <c:ext xmlns:c16="http://schemas.microsoft.com/office/drawing/2014/chart" uri="{C3380CC4-5D6E-409C-BE32-E72D297353CC}">
                <c16:uniqueId val="{00000006-0BD2-45B5-8D12-30AA7DB2A2E5}"/>
              </c:ext>
            </c:extLst>
          </c:dPt>
          <c:dPt>
            <c:idx val="4"/>
            <c:bubble3D val="0"/>
            <c:spPr>
              <a:solidFill>
                <a:srgbClr val="660066"/>
              </a:solidFill>
              <a:ln w="17103">
                <a:solidFill>
                  <a:srgbClr val="000000"/>
                </a:solidFill>
                <a:prstDash val="solid"/>
              </a:ln>
            </c:spPr>
            <c:extLst>
              <c:ext xmlns:c16="http://schemas.microsoft.com/office/drawing/2014/chart" uri="{C3380CC4-5D6E-409C-BE32-E72D297353CC}">
                <c16:uniqueId val="{00000008-0BD2-45B5-8D12-30AA7DB2A2E5}"/>
              </c:ext>
            </c:extLst>
          </c:dPt>
          <c:dPt>
            <c:idx val="5"/>
            <c:bubble3D val="0"/>
            <c:spPr>
              <a:solidFill>
                <a:srgbClr val="FF8080"/>
              </a:solidFill>
              <a:ln w="17103">
                <a:solidFill>
                  <a:srgbClr val="000000"/>
                </a:solidFill>
                <a:prstDash val="solid"/>
              </a:ln>
            </c:spPr>
            <c:extLst>
              <c:ext xmlns:c16="http://schemas.microsoft.com/office/drawing/2014/chart" uri="{C3380CC4-5D6E-409C-BE32-E72D297353CC}">
                <c16:uniqueId val="{0000000A-0BD2-45B5-8D12-30AA7DB2A2E5}"/>
              </c:ext>
            </c:extLst>
          </c:dPt>
          <c:dLbls>
            <c:dLbl>
              <c:idx val="0"/>
              <c:layout>
                <c:manualLayout>
                  <c:x val="-0.14740433504411857"/>
                  <c:y val="-0.16912733023952251"/>
                </c:manualLayout>
              </c:layout>
              <c:tx>
                <c:rich>
                  <a:bodyPr/>
                  <a:lstStyle/>
                  <a:p>
                    <a:pPr>
                      <a:defRPr sz="2087" b="1" i="0" u="none" strike="noStrike" baseline="0">
                        <a:solidFill>
                          <a:srgbClr val="000000"/>
                        </a:solidFill>
                        <a:latin typeface="ＭＳ Ｐゴシック"/>
                        <a:ea typeface="ＭＳ Ｐゴシック"/>
                        <a:cs typeface="ＭＳ Ｐゴシック"/>
                      </a:defRPr>
                    </a:pPr>
                    <a:r>
                      <a:rPr lang="en-US" altLang="en-US"/>
                      <a:t>Asia</a:t>
                    </a:r>
                  </a:p>
                </c:rich>
              </c:tx>
              <c:spPr>
                <a:noFill/>
                <a:ln w="34207">
                  <a:noFill/>
                </a:ln>
              </c:spPr>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BD2-45B5-8D12-30AA7DB2A2E5}"/>
                </c:ext>
              </c:extLst>
            </c:dLbl>
            <c:dLbl>
              <c:idx val="1"/>
              <c:layout>
                <c:manualLayout>
                  <c:x val="9.2146447787880781E-2"/>
                  <c:y val="1.9959557652235185E-2"/>
                </c:manualLayout>
              </c:layout>
              <c:tx>
                <c:rich>
                  <a:bodyPr/>
                  <a:lstStyle/>
                  <a:p>
                    <a:pPr>
                      <a:defRPr sz="1515" b="1" i="0" u="none" strike="noStrike" baseline="0">
                        <a:solidFill>
                          <a:srgbClr val="000000"/>
                        </a:solidFill>
                        <a:latin typeface="ＭＳ Ｐゴシック"/>
                        <a:ea typeface="ＭＳ Ｐゴシック"/>
                        <a:cs typeface="ＭＳ Ｐゴシック"/>
                      </a:defRPr>
                    </a:pPr>
                    <a:r>
                      <a:rPr lang="en-US" altLang="en-US"/>
                      <a:t>North America</a:t>
                    </a:r>
                  </a:p>
                </c:rich>
              </c:tx>
              <c:spPr>
                <a:noFill/>
                <a:ln w="34207">
                  <a:noFill/>
                </a:ln>
              </c:spPr>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0BD2-45B5-8D12-30AA7DB2A2E5}"/>
                </c:ext>
              </c:extLst>
            </c:dLbl>
            <c:dLbl>
              <c:idx val="2"/>
              <c:layout>
                <c:manualLayout>
                  <c:x val="-3.1545323710689632E-2"/>
                  <c:y val="4.4221759577007448E-2"/>
                </c:manualLayout>
              </c:layout>
              <c:tx>
                <c:rich>
                  <a:bodyPr/>
                  <a:lstStyle/>
                  <a:p>
                    <a:pPr>
                      <a:defRPr sz="1313" b="1" i="0" u="none" strike="noStrike" baseline="0">
                        <a:solidFill>
                          <a:srgbClr val="000000"/>
                        </a:solidFill>
                        <a:latin typeface="ＭＳ Ｐゴシック"/>
                        <a:ea typeface="ＭＳ Ｐゴシック"/>
                        <a:cs typeface="ＭＳ Ｐゴシック"/>
                      </a:defRPr>
                    </a:pPr>
                    <a:r>
                      <a:rPr lang="en-US" altLang="en-US"/>
                      <a:t>Europe</a:t>
                    </a:r>
                  </a:p>
                </c:rich>
              </c:tx>
              <c:spPr>
                <a:noFill/>
                <a:ln w="34207">
                  <a:noFill/>
                </a:ln>
              </c:spPr>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BD2-45B5-8D12-30AA7DB2A2E5}"/>
                </c:ext>
              </c:extLst>
            </c:dLbl>
            <c:dLbl>
              <c:idx val="3"/>
              <c:layout>
                <c:manualLayout>
                  <c:x val="-3.3527968201323761E-2"/>
                  <c:y val="2.6753121952854082E-2"/>
                </c:manualLayout>
              </c:layout>
              <c:tx>
                <c:rich>
                  <a:bodyPr/>
                  <a:lstStyle/>
                  <a:p>
                    <a:pPr>
                      <a:defRPr sz="1448" b="1" i="0" u="none" strike="noStrike" baseline="0">
                        <a:solidFill>
                          <a:srgbClr val="000000"/>
                        </a:solidFill>
                        <a:latin typeface="ＭＳ Ｐゴシック"/>
                        <a:ea typeface="ＭＳ Ｐゴシック"/>
                        <a:cs typeface="ＭＳ Ｐゴシック"/>
                      </a:defRPr>
                    </a:pPr>
                    <a:r>
                      <a:rPr lang="en-US" altLang="en-US"/>
                      <a:t>Latin America</a:t>
                    </a:r>
                  </a:p>
                </c:rich>
              </c:tx>
              <c:spPr>
                <a:noFill/>
                <a:ln w="34207">
                  <a:noFill/>
                </a:ln>
              </c:spPr>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0BD2-45B5-8D12-30AA7DB2A2E5}"/>
                </c:ext>
              </c:extLst>
            </c:dLbl>
            <c:dLbl>
              <c:idx val="4"/>
              <c:layout>
                <c:manualLayout>
                  <c:x val="-1.3442030848717864E-2"/>
                  <c:y val="-1.0878700289046148E-2"/>
                </c:manualLayout>
              </c:layout>
              <c:tx>
                <c:rich>
                  <a:bodyPr/>
                  <a:lstStyle/>
                  <a:p>
                    <a:pPr>
                      <a:defRPr sz="1448" b="1" i="0" u="none" strike="noStrike" baseline="0">
                        <a:solidFill>
                          <a:srgbClr val="000000"/>
                        </a:solidFill>
                        <a:latin typeface="ＭＳ Ｐゴシック"/>
                        <a:ea typeface="ＭＳ Ｐゴシック"/>
                        <a:cs typeface="ＭＳ Ｐゴシック"/>
                      </a:defRPr>
                    </a:pPr>
                    <a:r>
                      <a:rPr lang="en-US" altLang="en-US" dirty="0"/>
                      <a:t>Africa</a:t>
                    </a:r>
                    <a:r>
                      <a:rPr lang="ja-JP" altLang="en-US" dirty="0"/>
                      <a:t>･</a:t>
                    </a:r>
                    <a:r>
                      <a:rPr lang="en-US" altLang="ja-JP" dirty="0"/>
                      <a:t>Middle East</a:t>
                    </a:r>
                    <a:endParaRPr lang="en-US" altLang="en-US" dirty="0"/>
                  </a:p>
                </c:rich>
              </c:tx>
              <c:spPr>
                <a:noFill/>
                <a:ln w="34207">
                  <a:noFill/>
                </a:ln>
              </c:spPr>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0BD2-45B5-8D12-30AA7DB2A2E5}"/>
                </c:ext>
              </c:extLst>
            </c:dLbl>
            <c:dLbl>
              <c:idx val="5"/>
              <c:layout>
                <c:manualLayout>
                  <c:x val="7.5409970827162401E-2"/>
                  <c:y val="1.7849819816232539E-2"/>
                </c:manualLayout>
              </c:layout>
              <c:tx>
                <c:rich>
                  <a:bodyPr/>
                  <a:lstStyle/>
                  <a:p>
                    <a:pPr>
                      <a:defRPr sz="1448" b="1" i="0" u="none" strike="noStrike" baseline="0">
                        <a:solidFill>
                          <a:srgbClr val="000000"/>
                        </a:solidFill>
                        <a:latin typeface="ＭＳ Ｐゴシック"/>
                        <a:ea typeface="ＭＳ Ｐゴシック"/>
                        <a:cs typeface="ＭＳ Ｐゴシック"/>
                      </a:defRPr>
                    </a:pPr>
                    <a:r>
                      <a:rPr lang="en-US" altLang="en-US"/>
                      <a:t>Oceania</a:t>
                    </a:r>
                  </a:p>
                </c:rich>
              </c:tx>
              <c:spPr>
                <a:noFill/>
                <a:ln w="34207">
                  <a:noFill/>
                </a:ln>
              </c:spPr>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0BD2-45B5-8D12-30AA7DB2A2E5}"/>
                </c:ext>
              </c:extLst>
            </c:dLbl>
            <c:spPr>
              <a:noFill/>
              <a:ln w="34207">
                <a:noFill/>
              </a:ln>
            </c:spPr>
            <c:txPr>
              <a:bodyPr/>
              <a:lstStyle/>
              <a:p>
                <a:pPr>
                  <a:defRPr sz="1448"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1"/>
            <c:showSerName val="0"/>
            <c:showPercent val="0"/>
            <c:showBubbleSize val="0"/>
            <c:showLeaderLines val="1"/>
            <c:extLst>
              <c:ext xmlns:c15="http://schemas.microsoft.com/office/drawing/2012/chart" uri="{CE6537A1-D6FC-4f65-9D91-7224C49458BB}"/>
            </c:extLst>
          </c:dLbls>
          <c:cat>
            <c:strRef>
              <c:f>Sheet1!$A$1:$A$6</c:f>
              <c:strCache>
                <c:ptCount val="6"/>
                <c:pt idx="0">
                  <c:v>Asia</c:v>
                </c:pt>
                <c:pt idx="1">
                  <c:v>North America</c:v>
                </c:pt>
                <c:pt idx="2">
                  <c:v>Europe</c:v>
                </c:pt>
                <c:pt idx="3">
                  <c:v>Latin America</c:v>
                </c:pt>
                <c:pt idx="4">
                  <c:v>Africa・Middle East</c:v>
                </c:pt>
                <c:pt idx="5">
                  <c:v>Oceania</c:v>
                </c:pt>
              </c:strCache>
            </c:strRef>
          </c:cat>
          <c:val>
            <c:numRef>
              <c:f>Sheet1!$B$1:$B$6</c:f>
              <c:numCache>
                <c:formatCode>General</c:formatCode>
                <c:ptCount val="6"/>
                <c:pt idx="0">
                  <c:v>1313</c:v>
                </c:pt>
                <c:pt idx="1">
                  <c:v>219</c:v>
                </c:pt>
                <c:pt idx="2">
                  <c:v>205</c:v>
                </c:pt>
                <c:pt idx="3">
                  <c:v>48</c:v>
                </c:pt>
                <c:pt idx="4">
                  <c:v>57</c:v>
                </c:pt>
                <c:pt idx="5">
                  <c:v>31</c:v>
                </c:pt>
              </c:numCache>
            </c:numRef>
          </c:val>
          <c:extLst>
            <c:ext xmlns:c16="http://schemas.microsoft.com/office/drawing/2014/chart" uri="{C3380CC4-5D6E-409C-BE32-E72D297353CC}">
              <c16:uniqueId val="{0000000B-0BD2-45B5-8D12-30AA7DB2A2E5}"/>
            </c:ext>
          </c:extLst>
        </c:ser>
        <c:dLbls>
          <c:showLegendKey val="0"/>
          <c:showVal val="0"/>
          <c:showCatName val="0"/>
          <c:showSerName val="0"/>
          <c:showPercent val="0"/>
          <c:showBubbleSize val="0"/>
          <c:showLeaderLines val="1"/>
        </c:dLbls>
        <c:firstSliceAng val="0"/>
      </c:pieChart>
      <c:spPr>
        <a:noFill/>
        <a:ln w="34207">
          <a:noFill/>
        </a:ln>
      </c:spPr>
    </c:plotArea>
    <c:legend>
      <c:legendPos val="r"/>
      <c:layout>
        <c:manualLayout>
          <c:xMode val="edge"/>
          <c:yMode val="edge"/>
          <c:x val="0.82683310781168451"/>
          <c:y val="0.35606049735446582"/>
          <c:w val="0.16692674119061346"/>
          <c:h val="0.290403924861036"/>
        </c:manualLayout>
      </c:layout>
      <c:overlay val="0"/>
      <c:spPr>
        <a:solidFill>
          <a:srgbClr val="FFFFFF"/>
        </a:solidFill>
        <a:ln w="4276">
          <a:solidFill>
            <a:srgbClr val="000000"/>
          </a:solidFill>
          <a:prstDash val="solid"/>
        </a:ln>
      </c:spPr>
      <c:txPr>
        <a:bodyPr/>
        <a:lstStyle/>
        <a:p>
          <a:pPr>
            <a:defRPr sz="1327" b="0" i="0" u="none" strike="noStrike" baseline="0">
              <a:solidFill>
                <a:srgbClr val="000000"/>
              </a:solidFill>
              <a:latin typeface="ＭＳ Ｐゴシック"/>
              <a:ea typeface="ＭＳ Ｐゴシック"/>
              <a:cs typeface="ＭＳ Ｐゴシック"/>
            </a:defRPr>
          </a:pPr>
          <a:endParaRPr lang="ja-JP"/>
        </a:p>
      </c:txPr>
    </c:legend>
    <c:plotVisOnly val="1"/>
    <c:dispBlanksAs val="zero"/>
    <c:showDLblsOverMax val="0"/>
  </c:chart>
  <c:spPr>
    <a:solidFill>
      <a:srgbClr val="FFFFFF"/>
    </a:solidFill>
    <a:ln>
      <a:noFill/>
    </a:ln>
  </c:spPr>
  <c:txPr>
    <a:bodyPr/>
    <a:lstStyle/>
    <a:p>
      <a:pPr>
        <a:defRPr sz="1448"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2236" tIns="46118" rIns="92236" bIns="46118"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2236" tIns="46118" rIns="92236" bIns="46118" rtlCol="0"/>
          <a:lstStyle>
            <a:lvl1pPr algn="r" fontAlgn="auto">
              <a:spcBef>
                <a:spcPts val="0"/>
              </a:spcBef>
              <a:spcAft>
                <a:spcPts val="0"/>
              </a:spcAft>
              <a:defRPr sz="1200">
                <a:latin typeface="+mn-lt"/>
                <a:ea typeface="+mn-ea"/>
              </a:defRPr>
            </a:lvl1pPr>
          </a:lstStyle>
          <a:p>
            <a:pPr>
              <a:defRPr/>
            </a:pPr>
            <a:fld id="{30E33121-01E9-4F03-AA98-B0FDBCD42D5D}" type="datetimeFigureOut">
              <a:rPr lang="ja-JP" altLang="en-US"/>
              <a:pPr>
                <a:defRPr/>
              </a:pPr>
              <a:t>2023/7/3</a:t>
            </a:fld>
            <a:endParaRPr lang="ja-JP" altLang="en-US"/>
          </a:p>
        </p:txBody>
      </p:sp>
      <p:sp>
        <p:nvSpPr>
          <p:cNvPr id="4" name="スライド イメージ プレースホルダー 3"/>
          <p:cNvSpPr>
            <a:spLocks noGrp="1" noRot="1" noChangeAspect="1"/>
          </p:cNvSpPr>
          <p:nvPr>
            <p:ph type="sldImg" idx="2"/>
          </p:nvPr>
        </p:nvSpPr>
        <p:spPr>
          <a:xfrm>
            <a:off x="917575" y="744538"/>
            <a:ext cx="4972050" cy="3729037"/>
          </a:xfrm>
          <a:prstGeom prst="rect">
            <a:avLst/>
          </a:prstGeom>
          <a:noFill/>
          <a:ln w="12700">
            <a:solidFill>
              <a:prstClr val="black"/>
            </a:solidFill>
          </a:ln>
        </p:spPr>
        <p:txBody>
          <a:bodyPr vert="horz" lIns="92236" tIns="46118" rIns="92236" bIns="46118" rtlCol="0" anchor="ctr"/>
          <a:lstStyle/>
          <a:p>
            <a:pPr lvl="0"/>
            <a:endParaRPr lang="ja-JP" altLang="en-US" noProof="0"/>
          </a:p>
        </p:txBody>
      </p:sp>
      <p:sp>
        <p:nvSpPr>
          <p:cNvPr id="5" name="ノート プレースホルダー 4"/>
          <p:cNvSpPr>
            <a:spLocks noGrp="1"/>
          </p:cNvSpPr>
          <p:nvPr>
            <p:ph type="body" sz="quarter" idx="3"/>
          </p:nvPr>
        </p:nvSpPr>
        <p:spPr>
          <a:xfrm>
            <a:off x="680721" y="4721187"/>
            <a:ext cx="5445760" cy="4472702"/>
          </a:xfrm>
          <a:prstGeom prst="rect">
            <a:avLst/>
          </a:prstGeom>
        </p:spPr>
        <p:txBody>
          <a:bodyPr vert="horz" lIns="92236" tIns="46118" rIns="92236" bIns="46118"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1" y="9440646"/>
            <a:ext cx="2949787" cy="496967"/>
          </a:xfrm>
          <a:prstGeom prst="rect">
            <a:avLst/>
          </a:prstGeom>
        </p:spPr>
        <p:txBody>
          <a:bodyPr vert="horz" lIns="92236" tIns="46118" rIns="92236" bIns="46118"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2236" tIns="46118" rIns="92236" bIns="46118" rtlCol="0" anchor="b"/>
          <a:lstStyle>
            <a:lvl1pPr algn="r" fontAlgn="auto">
              <a:spcBef>
                <a:spcPts val="0"/>
              </a:spcBef>
              <a:spcAft>
                <a:spcPts val="0"/>
              </a:spcAft>
              <a:defRPr sz="1200">
                <a:latin typeface="+mn-lt"/>
                <a:ea typeface="+mn-ea"/>
              </a:defRPr>
            </a:lvl1pPr>
          </a:lstStyle>
          <a:p>
            <a:pPr>
              <a:defRPr/>
            </a:pPr>
            <a:fld id="{83AFAC3C-524D-4E43-865E-797EB0F143F3}" type="slidenum">
              <a:rPr lang="ja-JP" altLang="en-US"/>
              <a:pPr>
                <a:defRPr/>
              </a:pPr>
              <a:t>‹#›</a:t>
            </a:fld>
            <a:endParaRPr lang="ja-JP" altLang="en-US"/>
          </a:p>
        </p:txBody>
      </p:sp>
    </p:spTree>
    <p:extLst>
      <p:ext uri="{BB962C8B-B14F-4D97-AF65-F5344CB8AC3E}">
        <p14:creationId xmlns:p14="http://schemas.microsoft.com/office/powerpoint/2010/main" val="37393031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Rot="1" noChangeAspect="1" noTextEdit="1"/>
          </p:cNvSpPr>
          <p:nvPr>
            <p:ph type="sldImg"/>
          </p:nvPr>
        </p:nvSpPr>
        <p:spPr bwMode="auto">
          <a:noFill/>
          <a:ln>
            <a:solidFill>
              <a:srgbClr val="000000"/>
            </a:solidFill>
            <a:miter lim="800000"/>
            <a:headEnd/>
            <a:tailEnd/>
          </a:ln>
        </p:spPr>
      </p:sp>
      <p:sp>
        <p:nvSpPr>
          <p:cNvPr id="717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bwMode="auto">
          <a:noFill/>
          <a:ln>
            <a:solidFill>
              <a:srgbClr val="000000"/>
            </a:solidFill>
            <a:miter lim="800000"/>
            <a:headEnd/>
            <a:tailEnd/>
          </a:ln>
        </p:spPr>
      </p:sp>
      <p:sp>
        <p:nvSpPr>
          <p:cNvPr id="3584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ja-JP" sz="1000" dirty="0"/>
              <a:t>Next let me briefly introduce you about our graduate programs. Currently we have 10 graduate schools with 25 programs.</a:t>
            </a:r>
          </a:p>
          <a:p>
            <a:pPr eaLnBrk="1" hangingPunct="1"/>
            <a:r>
              <a:rPr lang="en-US" altLang="ja-JP" sz="1000" dirty="0"/>
              <a:t>At the graduate level, Sophia offers more classes taught in English than other Japanese universities. </a:t>
            </a:r>
          </a:p>
          <a:p>
            <a:pPr eaLnBrk="1" hangingPunct="1"/>
            <a:r>
              <a:rPr lang="en-US" altLang="ja-JP" sz="1000" dirty="0"/>
              <a:t>The programs in red offer courses taught in English: TESOL (Teachers of English to Speakers of Other Languages) Program in Graduate School of Foreign Studies, and Graduate Program in Global Studies, Green Science and Engineering in Graduate School of Science &amp; Technology, and Global Environmental Studies Program.</a:t>
            </a:r>
          </a:p>
          <a:p>
            <a:pPr eaLnBrk="1" hangingPunct="1"/>
            <a:endParaRPr lang="en-US" altLang="ja-JP" sz="1000" dirty="0"/>
          </a:p>
          <a:p>
            <a:pPr eaLnBrk="1" hangingPunct="1"/>
            <a:r>
              <a:rPr lang="en-US" altLang="ja-JP" sz="1000" dirty="0"/>
              <a:t>Graduate Program in Global Studies has the longest history as an English taught graduate program at Sophia starting in 1979, and it has a large number of international students. It offers master's degrees in Global Studies, International Business and Development Studies, and Japanese Studies, and </a:t>
            </a:r>
            <a:r>
              <a:rPr lang="en-US" altLang="ja-JP" sz="1000" dirty="0" err="1"/>
              <a:t>Ph.D</a:t>
            </a:r>
            <a:r>
              <a:rPr lang="en-US" altLang="ja-JP" sz="1000" dirty="0"/>
              <a:t> in Global Studies and Japanese Studies. This is considered as the graduate program for Faculty of Liberal Arts.</a:t>
            </a:r>
          </a:p>
          <a:p>
            <a:pPr eaLnBrk="1" hangingPunct="1"/>
            <a:endParaRPr lang="en-US" altLang="ja-JP" sz="1000" dirty="0"/>
          </a:p>
          <a:p>
            <a:pPr eaLnBrk="1" hangingPunct="1"/>
            <a:r>
              <a:rPr lang="en-US" altLang="ja-JP" sz="1000" dirty="0"/>
              <a:t>And since September 2013, the Graduate School of Science and Technology has also begun to offer an English-taught graduate program in Green Science and Engineering Division. </a:t>
            </a:r>
          </a:p>
          <a:p>
            <a:pPr eaLnBrk="1" hangingPunct="1"/>
            <a:endParaRPr lang="en-US" altLang="ja-JP" sz="1000" dirty="0"/>
          </a:p>
          <a:p>
            <a:pPr eaLnBrk="1" hangingPunct="1"/>
            <a:r>
              <a:rPr lang="en-US" altLang="ja-JP" sz="1000" dirty="0"/>
              <a:t>In Graduate Program in Global Environmental Studies, the curriculum combines social and natural sciences, in recognition of the fact that effective environmental study spans a number of scholastic disciplines, including law, policy, administration, economics, population, energy and chemistry. The school is devoted to creating graduates equipped to serve effectively as business persons, specialists or scholars in the area of environmental protection. </a:t>
            </a:r>
            <a:br>
              <a:rPr lang="en-US" altLang="ja-JP" sz="1000" dirty="0"/>
            </a:br>
            <a:endParaRPr lang="en-US" altLang="ja-JP" sz="10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TextEdit="1"/>
          </p:cNvSpPr>
          <p:nvPr>
            <p:ph type="sldImg"/>
          </p:nvPr>
        </p:nvSpPr>
        <p:spPr bwMode="auto">
          <a:noFill/>
          <a:ln>
            <a:solidFill>
              <a:srgbClr val="000000"/>
            </a:solidFill>
            <a:miter lim="800000"/>
            <a:headEnd/>
            <a:tailEnd/>
          </a:ln>
        </p:spPr>
      </p:sp>
      <p:sp>
        <p:nvSpPr>
          <p:cNvPr id="3379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pPr>
            <a:endParaRPr kumimoji="0" lang="en-US" altLang="ja-JP" sz="800" dirty="0"/>
          </a:p>
        </p:txBody>
      </p:sp>
    </p:spTree>
    <p:extLst>
      <p:ext uri="{BB962C8B-B14F-4D97-AF65-F5344CB8AC3E}">
        <p14:creationId xmlns:p14="http://schemas.microsoft.com/office/powerpoint/2010/main" val="2786865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bwMode="auto">
          <a:noFill/>
          <a:ln>
            <a:solidFill>
              <a:srgbClr val="000000"/>
            </a:solidFill>
            <a:miter lim="800000"/>
            <a:headEnd/>
            <a:tailEnd/>
          </a:ln>
        </p:spPr>
      </p:sp>
      <p:sp>
        <p:nvSpPr>
          <p:cNvPr id="3584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ja-JP" sz="1000" dirty="0"/>
          </a:p>
        </p:txBody>
      </p:sp>
    </p:spTree>
    <p:extLst>
      <p:ext uri="{BB962C8B-B14F-4D97-AF65-F5344CB8AC3E}">
        <p14:creationId xmlns:p14="http://schemas.microsoft.com/office/powerpoint/2010/main" val="426511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TextEdit="1"/>
          </p:cNvSpPr>
          <p:nvPr>
            <p:ph type="sldImg"/>
          </p:nvPr>
        </p:nvSpPr>
        <p:spPr bwMode="auto">
          <a:noFill/>
          <a:ln>
            <a:solidFill>
              <a:srgbClr val="000000"/>
            </a:solidFill>
            <a:miter lim="800000"/>
            <a:headEnd/>
            <a:tailEnd/>
          </a:ln>
        </p:spPr>
      </p:sp>
      <p:sp>
        <p:nvSpPr>
          <p:cNvPr id="3789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ja-JP" dirty="0"/>
              <a:t>Regarding</a:t>
            </a:r>
            <a:r>
              <a:rPr lang="en-US" altLang="ja-JP" baseline="0" dirty="0"/>
              <a:t> </a:t>
            </a:r>
            <a:r>
              <a:rPr lang="en-US" altLang="ja-JP" dirty="0"/>
              <a:t>our worldwide partner institutions,</a:t>
            </a:r>
            <a:r>
              <a:rPr lang="en-US" altLang="ja-JP" baseline="0" dirty="0"/>
              <a:t> </a:t>
            </a:r>
            <a:r>
              <a:rPr lang="en-US" altLang="ja-JP" dirty="0"/>
              <a:t>Sophia University has started the exchange of faculties and students with worldwide partners since 70 years ago. As of today, we have 400 partner institutions from 83 countries.</a:t>
            </a:r>
          </a:p>
          <a:p>
            <a:pPr eaLnBrk="1" hangingPunct="1"/>
            <a:r>
              <a:rPr lang="en-US" altLang="ja-JP" dirty="0"/>
              <a:t>These are the list of some of our partners from each region.</a:t>
            </a:r>
            <a:r>
              <a:rPr lang="en-US" altLang="ja-JP" baseline="0" dirty="0"/>
              <a:t> And we continue to explore more partners for collaboration.</a:t>
            </a:r>
          </a:p>
          <a:p>
            <a:pPr eaLnBrk="1" hangingPunct="1"/>
            <a:r>
              <a:rPr lang="en-US" altLang="ja-JP" baseline="0" dirty="0"/>
              <a:t>You can find the details of our partnership institution list on our brochure.</a:t>
            </a:r>
            <a:endParaRPr lang="en-US" altLang="ja-JP"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TextEdit="1"/>
          </p:cNvSpPr>
          <p:nvPr>
            <p:ph type="sldImg"/>
          </p:nvPr>
        </p:nvSpPr>
        <p:spPr bwMode="auto">
          <a:noFill/>
          <a:ln>
            <a:solidFill>
              <a:srgbClr val="000000"/>
            </a:solidFill>
            <a:miter lim="800000"/>
            <a:headEnd/>
            <a:tailEnd/>
          </a:ln>
        </p:spPr>
      </p:sp>
      <p:sp>
        <p:nvSpPr>
          <p:cNvPr id="3993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ja-JP" dirty="0"/>
              <a:t>These are some photos about our student’s campus life.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TextEdit="1"/>
          </p:cNvSpPr>
          <p:nvPr>
            <p:ph type="sldImg"/>
          </p:nvPr>
        </p:nvSpPr>
        <p:spPr bwMode="auto">
          <a:noFill/>
          <a:ln>
            <a:solidFill>
              <a:srgbClr val="000000"/>
            </a:solidFill>
            <a:miter lim="800000"/>
            <a:headEnd/>
            <a:tailEnd/>
          </a:ln>
        </p:spPr>
      </p:sp>
      <p:sp>
        <p:nvSpPr>
          <p:cNvPr id="4198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ja-JP" dirty="0"/>
              <a:t>There</a:t>
            </a:r>
            <a:r>
              <a:rPr lang="en-US" altLang="ja-JP" baseline="0" dirty="0"/>
              <a:t> are more </a:t>
            </a:r>
            <a:r>
              <a:rPr lang="en-US" altLang="ja-JP" dirty="0"/>
              <a:t>than 260 clubs and circles that students can participate. Most of them also welcome international students.</a:t>
            </a:r>
          </a:p>
          <a:p>
            <a:pPr eaLnBrk="1" hangingPunct="1"/>
            <a:endParaRPr lang="en-US" altLang="ja-JP" dirty="0"/>
          </a:p>
          <a:p>
            <a:pPr eaLnBrk="1" hangingPunct="1"/>
            <a:r>
              <a:rPr lang="en-US" altLang="ja-JP" dirty="0"/>
              <a:t>2022</a:t>
            </a:r>
            <a:r>
              <a:rPr lang="ja-JP" altLang="en-US" dirty="0"/>
              <a:t>大学案内の数字より</a:t>
            </a:r>
            <a:endParaRPr lang="en-US" altLang="ja-JP"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TextEdit="1"/>
          </p:cNvSpPr>
          <p:nvPr>
            <p:ph type="sldImg"/>
          </p:nvPr>
        </p:nvSpPr>
        <p:spPr bwMode="auto">
          <a:noFill/>
          <a:ln>
            <a:solidFill>
              <a:srgbClr val="000000"/>
            </a:solidFill>
            <a:miter lim="800000"/>
            <a:headEnd/>
            <a:tailEnd/>
          </a:ln>
        </p:spPr>
      </p:sp>
      <p:sp>
        <p:nvSpPr>
          <p:cNvPr id="4403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ja-JP"/>
              <a:t>During the one academic year, we have various events in different seasons.</a:t>
            </a:r>
          </a:p>
          <a:p>
            <a:pPr eaLnBrk="1" hangingPunct="1"/>
            <a:r>
              <a:rPr lang="en-US" altLang="ja-JP"/>
              <a:t>The Sophia Festival is held in November every year, and Mr.&amp; Ms. Sophia Contest and performances are held in the festival.</a:t>
            </a:r>
          </a:p>
          <a:p>
            <a:pPr eaLnBrk="1" hangingPunct="1"/>
            <a:r>
              <a:rPr lang="en-US" altLang="ja-JP"/>
              <a:t>When the Christmas season approaches, we will have lighting-up on campus.</a:t>
            </a:r>
          </a:p>
          <a:p>
            <a:pPr eaLnBrk="1" hangingPunct="1"/>
            <a:endParaRPr lang="en-US" altLang="ja-JP"/>
          </a:p>
          <a:p>
            <a:pPr eaLnBrk="1" hangingPunct="1"/>
            <a:endParaRPr lang="en-US" altLang="ja-JP"/>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TextEdit="1"/>
          </p:cNvSpPr>
          <p:nvPr>
            <p:ph type="sldImg"/>
          </p:nvPr>
        </p:nvSpPr>
        <p:spPr bwMode="auto">
          <a:noFill/>
          <a:ln>
            <a:solidFill>
              <a:srgbClr val="000000"/>
            </a:solidFill>
            <a:miter lim="800000"/>
            <a:headEnd/>
            <a:tailEnd/>
          </a:ln>
        </p:spPr>
      </p:sp>
      <p:sp>
        <p:nvSpPr>
          <p:cNvPr id="4608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ja-JP"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noTextEdit="1"/>
          </p:cNvSpPr>
          <p:nvPr>
            <p:ph type="sldImg"/>
          </p:nvPr>
        </p:nvSpPr>
        <p:spPr bwMode="auto">
          <a:noFill/>
          <a:ln>
            <a:solidFill>
              <a:srgbClr val="000000"/>
            </a:solidFill>
            <a:miter lim="800000"/>
            <a:headEnd/>
            <a:tailEnd/>
          </a:ln>
        </p:spPr>
      </p:sp>
      <p:sp>
        <p:nvSpPr>
          <p:cNvPr id="921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kumimoji="0" lang="en-US" altLang="ja-JP" dirty="0"/>
              <a:t>First, please let me explain the overview of our university.</a:t>
            </a:r>
          </a:p>
          <a:p>
            <a:pPr eaLnBrk="1" hangingPunct="1"/>
            <a:endParaRPr kumimoji="0" lang="en-US" altLang="ja-JP" dirty="0"/>
          </a:p>
          <a:p>
            <a:pPr eaLnBrk="1" hangingPunct="1"/>
            <a:r>
              <a:rPr kumimoji="0" lang="en-US" altLang="ja-JP" dirty="0"/>
              <a:t>The name of our university is “Sophia University” in English, and we are called “ </a:t>
            </a:r>
            <a:r>
              <a:rPr kumimoji="0" lang="en-US" altLang="ja-JP" dirty="0" err="1"/>
              <a:t>Jochi</a:t>
            </a:r>
            <a:r>
              <a:rPr kumimoji="0" lang="en-US" altLang="ja-JP" dirty="0"/>
              <a:t> </a:t>
            </a:r>
            <a:r>
              <a:rPr kumimoji="0" lang="en-US" altLang="ja-JP" dirty="0" err="1"/>
              <a:t>Daigaku</a:t>
            </a:r>
            <a:r>
              <a:rPr kumimoji="0" lang="en-US" altLang="ja-JP" dirty="0"/>
              <a:t>” in Japanese.</a:t>
            </a:r>
          </a:p>
          <a:p>
            <a:pPr eaLnBrk="1" hangingPunct="1"/>
            <a:r>
              <a:rPr kumimoji="0" lang="en-US" altLang="ja-JP" dirty="0"/>
              <a:t>“Sophia” is a Greek word, and it means the highest wisdom.</a:t>
            </a:r>
          </a:p>
          <a:p>
            <a:pPr eaLnBrk="1" hangingPunct="1"/>
            <a:endParaRPr kumimoji="0" lang="en-US" altLang="ja-JP" dirty="0"/>
          </a:p>
          <a:p>
            <a:r>
              <a:rPr kumimoji="0" lang="en-US" altLang="ja-JP" dirty="0"/>
              <a:t>Our university was founded by the Jesuits in 1913, more than a hundred years ago from now in the center of Tokyo. It began with the mission to build bridges between Japan and the world. </a:t>
            </a:r>
          </a:p>
          <a:p>
            <a:r>
              <a:rPr lang="en-US" altLang="ja-JP" dirty="0">
                <a:solidFill>
                  <a:srgbClr val="808080"/>
                </a:solidFill>
              </a:rPr>
              <a:t>The Sophia campus is a microcosm of global society with students coming from more than 80 countries. Almost all the faculties and graduate schools are located in the </a:t>
            </a:r>
            <a:r>
              <a:rPr lang="en-US" altLang="ja-JP" dirty="0" err="1">
                <a:solidFill>
                  <a:srgbClr val="808080"/>
                </a:solidFill>
              </a:rPr>
              <a:t>Yotsuya</a:t>
            </a:r>
            <a:r>
              <a:rPr lang="en-US" altLang="ja-JP" dirty="0">
                <a:solidFill>
                  <a:srgbClr val="808080"/>
                </a:solidFill>
              </a:rPr>
              <a:t> campus.</a:t>
            </a:r>
            <a:endParaRPr kumimoji="0" lang="en-US" altLang="ja-JP" dirty="0"/>
          </a:p>
          <a:p>
            <a:endParaRPr kumimoji="0" lang="en-US" altLang="ja-JP" dirty="0"/>
          </a:p>
          <a:p>
            <a:r>
              <a:rPr kumimoji="0" lang="en-US" altLang="ja-JP" dirty="0"/>
              <a:t>Sophia  has been a pioneer of international education in Japan,  attracting faculty and students from all over the world. We were </a:t>
            </a:r>
            <a:r>
              <a:rPr kumimoji="0" lang="en-US" altLang="ja-JP" dirty="0">
                <a:solidFill>
                  <a:srgbClr val="808080"/>
                </a:solidFill>
              </a:rPr>
              <a:t>selected as one of the leading universities for internationalization of universities in Japan – so called </a:t>
            </a:r>
            <a:r>
              <a:rPr kumimoji="0" lang="en-US" altLang="ja-JP" dirty="0">
                <a:solidFill>
                  <a:srgbClr val="B61436"/>
                </a:solidFill>
              </a:rPr>
              <a:t>“Top-Global”</a:t>
            </a:r>
            <a:r>
              <a:rPr kumimoji="0" lang="en-US" altLang="ja-JP" dirty="0">
                <a:solidFill>
                  <a:srgbClr val="808080"/>
                </a:solidFill>
              </a:rPr>
              <a:t> universities.</a:t>
            </a:r>
            <a:endParaRPr kumimoji="0" lang="en-US" altLang="ja-JP" dirty="0"/>
          </a:p>
          <a:p>
            <a:pPr eaLnBrk="1" hangingPunct="1"/>
            <a:endParaRPr lang="en-US" altLang="ja-JP" dirty="0"/>
          </a:p>
          <a:p>
            <a:pPr eaLnBrk="1" hangingPunct="1"/>
            <a:r>
              <a:rPr lang="en-US" altLang="ja-JP" dirty="0"/>
              <a:t>※</a:t>
            </a:r>
            <a:r>
              <a:rPr lang="ja-JP" altLang="en-US" dirty="0"/>
              <a:t>外国人学生の国籍が</a:t>
            </a:r>
            <a:r>
              <a:rPr lang="en-US" altLang="ja-JP" dirty="0"/>
              <a:t>84</a:t>
            </a:r>
            <a:r>
              <a:rPr lang="ja-JP" altLang="en-US" dirty="0"/>
              <a:t>ヶ国（</a:t>
            </a:r>
            <a:r>
              <a:rPr lang="en-US" altLang="ja-JP" dirty="0"/>
              <a:t>2023</a:t>
            </a:r>
            <a:r>
              <a:rPr lang="ja-JP" altLang="en-US" dirty="0"/>
              <a:t>大学案内）なので、</a:t>
            </a:r>
            <a:r>
              <a:rPr lang="en-US" altLang="ja-JP" dirty="0">
                <a:solidFill>
                  <a:srgbClr val="808080"/>
                </a:solidFill>
              </a:rPr>
              <a:t>with students coming from more than 80 countries</a:t>
            </a:r>
            <a:r>
              <a:rPr lang="ja-JP" altLang="en-US" dirty="0">
                <a:solidFill>
                  <a:srgbClr val="808080"/>
                </a:solidFill>
              </a:rPr>
              <a:t>とした</a:t>
            </a:r>
            <a:endParaRPr lang="ja-JP"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Rot="1" noChangeAspect="1" noTextEdit="1"/>
          </p:cNvSpPr>
          <p:nvPr>
            <p:ph type="sldImg"/>
          </p:nvPr>
        </p:nvSpPr>
        <p:spPr bwMode="auto">
          <a:noFill/>
          <a:ln>
            <a:solidFill>
              <a:srgbClr val="000000"/>
            </a:solidFill>
            <a:miter lim="800000"/>
            <a:headEnd/>
            <a:tailEnd/>
          </a:ln>
        </p:spPr>
      </p:sp>
      <p:sp>
        <p:nvSpPr>
          <p:cNvPr id="1126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ja-JP" sz="1100" dirty="0"/>
              <a:t>In 1949 Sophia established the first program in Japan taught entirely in English, and it continues to lead the Japanese academic world in offering international programs. </a:t>
            </a:r>
          </a:p>
          <a:p>
            <a:pPr eaLnBrk="1" hangingPunct="1"/>
            <a:r>
              <a:rPr lang="en-US" altLang="ja-JP" sz="1100" dirty="0"/>
              <a:t>As of today, we have worldwide network with 400 partner universities from 83 countries.</a:t>
            </a:r>
            <a:r>
              <a:rPr lang="ja-JP" altLang="en-US" sz="1100" dirty="0"/>
              <a:t>　（</a:t>
            </a:r>
            <a:r>
              <a:rPr lang="en-US" altLang="ja-JP" sz="1100" dirty="0"/>
              <a:t>※</a:t>
            </a:r>
            <a:r>
              <a:rPr lang="ja-JP" altLang="en-US" sz="1100" dirty="0"/>
              <a:t>協定校数、国数修正）</a:t>
            </a:r>
            <a:endParaRPr lang="en-US" altLang="ja-JP" sz="1100" dirty="0"/>
          </a:p>
          <a:p>
            <a:pPr eaLnBrk="1" hangingPunct="1"/>
            <a:r>
              <a:rPr lang="en-US" altLang="ja-JP" sz="1100" dirty="0"/>
              <a:t>Our university is known for its international atmosphere, excellent language programs, and outstanding research programs.</a:t>
            </a:r>
          </a:p>
          <a:p>
            <a:pPr defTabSz="922355" eaLnBrk="1" hangingPunct="1">
              <a:defRPr/>
            </a:pPr>
            <a:r>
              <a:rPr lang="en-US" altLang="ja-JP" sz="1100" dirty="0"/>
              <a:t>Now we have full-degree programs taught in English at Faculty of Liberal Arts, Faculty of Science and Technology, MS/Ph. D. programs in  Green</a:t>
            </a:r>
            <a:r>
              <a:rPr lang="ja-JP" altLang="en-US" sz="1100" dirty="0"/>
              <a:t>　</a:t>
            </a:r>
            <a:r>
              <a:rPr lang="en-US" altLang="ja-JP" sz="1100" dirty="0"/>
              <a:t>Science and Engineering, MA/Ph. D. programs in Global Studies and Global Environmental Studies, and MA in TESOL program. We newly launched SPSF (Sophia Program for Sustainable Futures) in 2020.It o</a:t>
            </a:r>
            <a:r>
              <a:rPr lang="en-US" altLang="ja-JP" sz="1400" dirty="0"/>
              <a:t>ffers bachelor‘s degrees in seven fields of study: journalism, education, sociology, economics, management, international relations, and area studies.</a:t>
            </a:r>
            <a:r>
              <a:rPr lang="ja-JP" altLang="en-US" sz="1400" dirty="0"/>
              <a:t>　（</a:t>
            </a:r>
            <a:r>
              <a:rPr lang="en-US" altLang="ja-JP" sz="1400" dirty="0"/>
              <a:t>※SPSF</a:t>
            </a:r>
            <a:r>
              <a:rPr lang="ja-JP" altLang="en-US" sz="1400" dirty="0"/>
              <a:t>の説明追加）</a:t>
            </a:r>
            <a:endParaRPr lang="en-US" altLang="ja-JP" sz="1400" dirty="0"/>
          </a:p>
          <a:p>
            <a:pPr eaLnBrk="1" hangingPunct="1"/>
            <a:r>
              <a:rPr lang="en-US" altLang="ja-JP" sz="1100"/>
              <a:t>FLA </a:t>
            </a:r>
            <a:r>
              <a:rPr lang="en-US" altLang="ja-JP" sz="1100" dirty="0"/>
              <a:t>(Faculty of Liberal Arts ) has more than 60 years of experience, and Graduate Program in Global Studies are more than 30 years old.</a:t>
            </a:r>
          </a:p>
          <a:p>
            <a:pPr eaLnBrk="1" hangingPunct="1"/>
            <a:r>
              <a:rPr lang="en-US" altLang="ja-JP" sz="1100" dirty="0"/>
              <a:t>Sophia University is famous especially for foreign-language-education and internationality, as we offer students a variety of study- abroad programs, such as exchange program and many kind of short-term study abroad programs.</a:t>
            </a:r>
          </a:p>
          <a:p>
            <a:pPr eaLnBrk="1" hangingPunct="1"/>
            <a:r>
              <a:rPr lang="en-US" altLang="ja-JP" sz="1100" dirty="0"/>
              <a:t>We shares the educational philosophy of the Society of Jesus, “For</a:t>
            </a:r>
            <a:r>
              <a:rPr lang="ja-JP" altLang="en-US" sz="1100" dirty="0"/>
              <a:t> </a:t>
            </a:r>
            <a:r>
              <a:rPr lang="en-US" altLang="ja-JP" sz="1100" dirty="0"/>
              <a:t>Others, with Others”.</a:t>
            </a:r>
          </a:p>
          <a:p>
            <a:pPr defTabSz="922355" eaLnBrk="1" hangingPunct="1">
              <a:defRPr/>
            </a:pPr>
            <a:r>
              <a:rPr lang="en-US" altLang="ja-JP" sz="1100" dirty="0">
                <a:solidFill>
                  <a:srgbClr val="FF0000"/>
                </a:solidFill>
              </a:rPr>
              <a:t>As a Jesuit university, we attach importance on the whole person education, and our students are challenged to engage in the world, especially the most vulnerable and disadvantaged members of the global community.</a:t>
            </a:r>
          </a:p>
          <a:p>
            <a:pPr eaLnBrk="1" hangingPunct="1"/>
            <a:endParaRPr lang="ja-JP"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noTextEdit="1"/>
          </p:cNvSpPr>
          <p:nvPr>
            <p:ph type="sldImg"/>
          </p:nvPr>
        </p:nvSpPr>
        <p:spPr bwMode="auto">
          <a:noFill/>
          <a:ln>
            <a:solidFill>
              <a:srgbClr val="000000"/>
            </a:solidFill>
            <a:miter lim="800000"/>
            <a:headEnd/>
            <a:tailEnd/>
          </a:ln>
        </p:spPr>
      </p:sp>
      <p:sp>
        <p:nvSpPr>
          <p:cNvPr id="1331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kumimoji="0" lang="en-US" altLang="ja-JP" dirty="0"/>
              <a:t>As mentioned earlier, our university is located in the heart of Tokyo. </a:t>
            </a:r>
          </a:p>
          <a:p>
            <a:pPr eaLnBrk="1" hangingPunct="1"/>
            <a:r>
              <a:rPr kumimoji="0" lang="en-US" altLang="ja-JP" dirty="0"/>
              <a:t>The area around the university has long been at the center of the Japanese political, economic and cultural worlds. </a:t>
            </a:r>
          </a:p>
          <a:p>
            <a:pPr eaLnBrk="1" hangingPunct="1"/>
            <a:r>
              <a:rPr kumimoji="0" lang="en-US" altLang="ja-JP" dirty="0"/>
              <a:t>The Imperial Palace, the National Diet, the State Guest House, and the National Diet Library as well as an array of offices of multinational enterprises are all within easy walking distance of the university. </a:t>
            </a:r>
          </a:p>
          <a:p>
            <a:pPr eaLnBrk="1" hangingPunct="1"/>
            <a:r>
              <a:rPr kumimoji="0" lang="en-US" altLang="ja-JP" dirty="0"/>
              <a:t>Also, it takes only 5 to 10-minutes train ride to other large stations such as Shinjuku, Akihabara, Shibuya and </a:t>
            </a:r>
            <a:r>
              <a:rPr kumimoji="0" lang="en-US" altLang="ja-JP" dirty="0" err="1"/>
              <a:t>Roppongi</a:t>
            </a:r>
            <a:r>
              <a:rPr kumimoji="0" lang="en-US" altLang="ja-JP" dirty="0"/>
              <a:t> etc. </a:t>
            </a:r>
          </a:p>
          <a:p>
            <a:pPr eaLnBrk="1" hangingPunct="1"/>
            <a:endParaRPr kumimoji="0" lang="en-US" altLang="ja-JP" dirty="0"/>
          </a:p>
          <a:p>
            <a:pPr eaLnBrk="1" hangingPunct="1"/>
            <a:r>
              <a:rPr kumimoji="0" lang="en-US" altLang="ja-JP" dirty="0"/>
              <a:t>It is a place where you can feel the dynamism of the global city Tokyo, experience its urban atmosphere and keep up on the trends of the times.</a:t>
            </a:r>
          </a:p>
          <a:p>
            <a:pPr eaLnBrk="1" hangingPunct="1"/>
            <a:endParaRPr lang="ja-JP"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3638" cy="3730625"/>
          </a:xfrm>
        </p:spPr>
      </p:sp>
      <p:sp>
        <p:nvSpPr>
          <p:cNvPr id="3" name="ノート プレースホルダー 2"/>
          <p:cNvSpPr>
            <a:spLocks noGrp="1"/>
          </p:cNvSpPr>
          <p:nvPr>
            <p:ph type="body" idx="1"/>
          </p:nvPr>
        </p:nvSpPr>
        <p:spPr/>
        <p:txBody>
          <a:bodyPr/>
          <a:lstStyle/>
          <a:p>
            <a:pPr defTabSz="922355">
              <a:defRPr/>
            </a:pPr>
            <a:r>
              <a:rPr lang="en-US" altLang="ja-JP" dirty="0"/>
              <a:t>This is the picture of our entire campus in </a:t>
            </a:r>
            <a:r>
              <a:rPr lang="en-US" altLang="ja-JP" dirty="0" err="1"/>
              <a:t>Yotsuya</a:t>
            </a:r>
            <a:r>
              <a:rPr lang="en-US" altLang="ja-JP" dirty="0"/>
              <a:t>.</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154F88A-812A-4957-8E90-6D4303439B4C}" type="slidenum">
              <a:rPr lang="ja-JP" altLang="en-US" smtClean="0"/>
              <a:pPr>
                <a:defRPr/>
              </a:pPr>
              <a:t>5</a:t>
            </a:fld>
            <a:endParaRPr lang="ja-JP" altLang="en-US" dirty="0"/>
          </a:p>
        </p:txBody>
      </p:sp>
    </p:spTree>
    <p:extLst>
      <p:ext uri="{BB962C8B-B14F-4D97-AF65-F5344CB8AC3E}">
        <p14:creationId xmlns:p14="http://schemas.microsoft.com/office/powerpoint/2010/main" val="2892052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ja-JP" dirty="0"/>
              <a:t>Sophia is a middle size university as you can tell from this slide.</a:t>
            </a:r>
          </a:p>
          <a:p>
            <a:pPr eaLnBrk="1" hangingPunct="1"/>
            <a:r>
              <a:rPr lang="en-US" altLang="ja-JP" dirty="0"/>
              <a:t>As of May</a:t>
            </a:r>
            <a:r>
              <a:rPr lang="en-US" altLang="ja-JP" baseline="0" dirty="0"/>
              <a:t> 2022</a:t>
            </a:r>
            <a:r>
              <a:rPr lang="en-US" altLang="ja-JP" dirty="0"/>
              <a:t>, our total student number is about 13,000.  (※2022</a:t>
            </a:r>
            <a:r>
              <a:rPr lang="ja-JP" altLang="en-US" dirty="0"/>
              <a:t>年統計データより）</a:t>
            </a:r>
            <a:endParaRPr lang="en-US" altLang="ja-JP" dirty="0"/>
          </a:p>
          <a:p>
            <a:pPr eaLnBrk="1" hangingPunct="1"/>
            <a:endParaRPr lang="en-US" altLang="ja-JP" dirty="0"/>
          </a:p>
          <a:p>
            <a:pPr eaLnBrk="1" hangingPunct="1"/>
            <a:r>
              <a:rPr lang="en-US" altLang="ja-JP" dirty="0"/>
              <a:t>The student to faculty ratio is 25 to 1. The class sizes are small and students can get more personal attention. Also, it’s possible for students to take classes from different departments and faculties, so they will have a lot of chances to interact with one another.</a:t>
            </a:r>
          </a:p>
          <a:p>
            <a:pPr eaLnBrk="1" hangingPunct="1"/>
            <a:endParaRPr lang="en-US" altLang="ja-JP" dirty="0"/>
          </a:p>
          <a:p>
            <a:pPr eaLnBrk="1" hangingPunct="1"/>
            <a:r>
              <a:rPr lang="en-US" altLang="ja-JP" dirty="0"/>
              <a:t>We have 2 semesters a year. Our academic year begins in Spring semester, from April 1 to the end of July. The second semester begins in late September and ends in the end of January.</a:t>
            </a:r>
            <a:endParaRPr lang="ja-JP" altLang="en-US" dirty="0"/>
          </a:p>
          <a:p>
            <a:pPr eaLnBrk="1" hangingPunct="1"/>
            <a:r>
              <a:rPr lang="en-US" altLang="ja-JP" dirty="0"/>
              <a:t>At the same time, we also have quarter system. We divide Spring semester into Q1 and Q2, Autumn semester into Q3 and Q4.</a:t>
            </a:r>
          </a:p>
          <a:p>
            <a:pPr eaLnBrk="1" hangingPunct="1"/>
            <a:endParaRPr lang="en-US" altLang="ja-JP" dirty="0"/>
          </a:p>
          <a:p>
            <a:pPr eaLnBrk="1" hangingPunct="1"/>
            <a:r>
              <a:rPr lang="ja-JP" altLang="en-US" dirty="0"/>
              <a:t>（</a:t>
            </a:r>
            <a:r>
              <a:rPr lang="en-US" altLang="ja-JP" dirty="0"/>
              <a:t>※</a:t>
            </a:r>
            <a:r>
              <a:rPr lang="ja-JP" altLang="en-US" dirty="0"/>
              <a:t>クォーター追加）</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TextEdit="1"/>
          </p:cNvSpPr>
          <p:nvPr>
            <p:ph type="sldImg"/>
          </p:nvPr>
        </p:nvSpPr>
        <p:spPr bwMode="auto">
          <a:noFill/>
          <a:ln>
            <a:solidFill>
              <a:srgbClr val="000000"/>
            </a:solidFill>
            <a:miter lim="800000"/>
            <a:headEnd/>
            <a:tailEnd/>
          </a:ln>
        </p:spPr>
      </p:sp>
      <p:sp>
        <p:nvSpPr>
          <p:cNvPr id="3174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ja-JP" dirty="0"/>
              <a:t>Every year, many international students come from all over the world to study at Sophia.  </a:t>
            </a:r>
          </a:p>
          <a:p>
            <a:pPr eaLnBrk="1" hangingPunct="1"/>
            <a:endParaRPr lang="en-US" altLang="ja-JP" dirty="0"/>
          </a:p>
          <a:p>
            <a:pPr eaLnBrk="1" hangingPunct="1"/>
            <a:r>
              <a:rPr lang="en-US" altLang="ja-JP" dirty="0"/>
              <a:t>As of May</a:t>
            </a:r>
            <a:r>
              <a:rPr lang="en-US" altLang="ja-JP" baseline="0" dirty="0"/>
              <a:t> </a:t>
            </a:r>
            <a:r>
              <a:rPr lang="en-US" altLang="ja-JP" dirty="0"/>
              <a:t>2019, there are</a:t>
            </a:r>
            <a:r>
              <a:rPr lang="en-US" altLang="ja-JP" baseline="0" dirty="0"/>
              <a:t> 1873 </a:t>
            </a:r>
            <a:r>
              <a:rPr lang="en-US" altLang="ja-JP" dirty="0"/>
              <a:t>international students studying here.</a:t>
            </a:r>
          </a:p>
          <a:p>
            <a:pPr eaLnBrk="1" hangingPunct="1"/>
            <a:r>
              <a:rPr lang="en-US" altLang="ja-JP" dirty="0"/>
              <a:t>Many of them come from Asia, but we also have a large number of students coming from North America and Europe.</a:t>
            </a:r>
          </a:p>
          <a:p>
            <a:pPr eaLnBrk="1" hangingPunct="1"/>
            <a:endParaRPr lang="en-US" altLang="ja-JP" dirty="0"/>
          </a:p>
          <a:p>
            <a:pPr eaLnBrk="1" hangingPunct="1"/>
            <a:r>
              <a:rPr lang="en-US" altLang="ja-JP" dirty="0"/>
              <a:t>Also, among the faculty members, about 15 percent of them are from various countries other than Japan. </a:t>
            </a:r>
          </a:p>
          <a:p>
            <a:pPr eaLnBrk="1" hangingPunct="1"/>
            <a:endParaRPr lang="en-US" altLang="ja-JP" dirty="0"/>
          </a:p>
          <a:p>
            <a:pPr eaLnBrk="1" hangingPunct="1"/>
            <a:r>
              <a:rPr lang="en-US" altLang="ja-JP" dirty="0"/>
              <a:t>Moreover, not only international students, but also local students are diverse in their backgrounds. Quite a number of them grew up overseas or have experienced living abroad. This fact contributes to create Sophia’s atmosphere of cross-cultural understanding.</a:t>
            </a:r>
          </a:p>
          <a:p>
            <a:pPr eaLnBrk="1" hangingPunct="1"/>
            <a:endParaRPr lang="en-US" altLang="ja-JP" dirty="0"/>
          </a:p>
          <a:p>
            <a:pPr eaLnBrk="1" hangingPunct="1"/>
            <a:r>
              <a:rPr lang="en-US" altLang="ja-JP" dirty="0"/>
              <a:t>※</a:t>
            </a:r>
            <a:r>
              <a:rPr lang="ja-JP" altLang="en-US" dirty="0"/>
              <a:t>最近はコロナ禍で数が少ないので、</a:t>
            </a:r>
            <a:r>
              <a:rPr lang="en-US" altLang="ja-JP" dirty="0"/>
              <a:t>2019</a:t>
            </a:r>
            <a:r>
              <a:rPr lang="ja-JP" altLang="en-US" dirty="0"/>
              <a:t>年度版の数を使用</a:t>
            </a:r>
            <a:endParaRPr lang="en-US" altLang="ja-JP" dirty="0"/>
          </a:p>
          <a:p>
            <a:pPr eaLnBrk="1" hangingPunct="1"/>
            <a:endParaRPr lang="ja-JP"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TextEdit="1"/>
          </p:cNvSpPr>
          <p:nvPr>
            <p:ph type="sldImg"/>
          </p:nvPr>
        </p:nvSpPr>
        <p:spPr bwMode="auto">
          <a:noFill/>
          <a:ln>
            <a:solidFill>
              <a:srgbClr val="000000"/>
            </a:solidFill>
            <a:miter lim="800000"/>
            <a:headEnd/>
            <a:tailEnd/>
          </a:ln>
        </p:spPr>
      </p:sp>
      <p:sp>
        <p:nvSpPr>
          <p:cNvPr id="3379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pPr>
            <a:r>
              <a:rPr kumimoji="0" lang="en-US" altLang="ja-JP" sz="800" dirty="0"/>
              <a:t>I will now explain what kind of programs and courses are offered at Sophia.</a:t>
            </a:r>
          </a:p>
          <a:p>
            <a:pPr eaLnBrk="1" hangingPunct="1">
              <a:lnSpc>
                <a:spcPct val="80000"/>
              </a:lnSpc>
            </a:pPr>
            <a:r>
              <a:rPr kumimoji="0" lang="en-US" altLang="ja-JP" sz="800" dirty="0"/>
              <a:t>As of today, Sophia University has 9 undergraduate faculties with 29 departments. </a:t>
            </a:r>
          </a:p>
          <a:p>
            <a:pPr eaLnBrk="1" hangingPunct="1">
              <a:lnSpc>
                <a:spcPct val="80000"/>
              </a:lnSpc>
            </a:pPr>
            <a:endParaRPr kumimoji="0" lang="en-US" altLang="ja-JP" sz="800" dirty="0"/>
          </a:p>
          <a:p>
            <a:pPr eaLnBrk="1" hangingPunct="1">
              <a:lnSpc>
                <a:spcPct val="80000"/>
              </a:lnSpc>
            </a:pPr>
            <a:r>
              <a:rPr kumimoji="0" lang="en-US" altLang="ja-JP" sz="800" dirty="0"/>
              <a:t>In Faculty of Humanities, we have department of philosophy, history, Japanese Literature, English literature, German Literature, French literature and Journalism.</a:t>
            </a:r>
          </a:p>
          <a:p>
            <a:pPr eaLnBrk="1" hangingPunct="1">
              <a:lnSpc>
                <a:spcPct val="80000"/>
              </a:lnSpc>
            </a:pPr>
            <a:r>
              <a:rPr kumimoji="0" lang="en-US" altLang="ja-JP" sz="800" dirty="0"/>
              <a:t>In Faculty of Human Sciences, we have department of education, psychology, sociology, social services, and nursing.</a:t>
            </a:r>
          </a:p>
          <a:p>
            <a:pPr eaLnBrk="1" hangingPunct="1">
              <a:lnSpc>
                <a:spcPct val="80000"/>
              </a:lnSpc>
            </a:pPr>
            <a:r>
              <a:rPr kumimoji="0" lang="en-US" altLang="ja-JP" sz="800" dirty="0"/>
              <a:t>In Faculty of Law, there are department of law, international legal studies and legal studies of the global environment.</a:t>
            </a:r>
          </a:p>
          <a:p>
            <a:pPr eaLnBrk="1" hangingPunct="1">
              <a:lnSpc>
                <a:spcPct val="80000"/>
              </a:lnSpc>
            </a:pPr>
            <a:r>
              <a:rPr kumimoji="0" lang="en-US" altLang="ja-JP" sz="800" dirty="0"/>
              <a:t>In Faculty of Economics, we have both department of economics and management.</a:t>
            </a:r>
          </a:p>
          <a:p>
            <a:pPr eaLnBrk="1" hangingPunct="1">
              <a:lnSpc>
                <a:spcPct val="80000"/>
              </a:lnSpc>
            </a:pPr>
            <a:r>
              <a:rPr kumimoji="0" lang="en-US" altLang="ja-JP" sz="800" dirty="0"/>
              <a:t>In Faculty of Foreign Studies, there are English studies, German studies, French studies, Hispanic studies, </a:t>
            </a:r>
            <a:r>
              <a:rPr kumimoji="0" lang="en-US" altLang="ja-JP" sz="800" dirty="0" err="1"/>
              <a:t>Luso</a:t>
            </a:r>
            <a:r>
              <a:rPr kumimoji="0" lang="en-US" altLang="ja-JP" sz="800" dirty="0"/>
              <a:t>-Brazilian studies, and Russian studies.</a:t>
            </a:r>
          </a:p>
          <a:p>
            <a:pPr eaLnBrk="1" hangingPunct="1">
              <a:lnSpc>
                <a:spcPct val="80000"/>
              </a:lnSpc>
            </a:pPr>
            <a:r>
              <a:rPr kumimoji="0" lang="en-US" altLang="ja-JP" sz="800" dirty="0"/>
              <a:t>In Faculty of Global Studies is designed to develop young professionals who can become the leader of the global </a:t>
            </a:r>
            <a:r>
              <a:rPr kumimoji="0" lang="en-US" altLang="ja-JP" sz="800" dirty="0" err="1"/>
              <a:t>world,and</a:t>
            </a:r>
            <a:r>
              <a:rPr kumimoji="0" lang="en-US" altLang="ja-JP" sz="800" dirty="0"/>
              <a:t> find solutions in any situations by viewing from both global and local perspectives. </a:t>
            </a:r>
          </a:p>
          <a:p>
            <a:pPr eaLnBrk="1" hangingPunct="1">
              <a:lnSpc>
                <a:spcPct val="80000"/>
              </a:lnSpc>
            </a:pPr>
            <a:endParaRPr kumimoji="0" lang="en-US" altLang="ja-JP" sz="800" dirty="0"/>
          </a:p>
          <a:p>
            <a:pPr eaLnBrk="1" hangingPunct="1">
              <a:lnSpc>
                <a:spcPct val="80000"/>
              </a:lnSpc>
            </a:pPr>
            <a:r>
              <a:rPr kumimoji="0" lang="en-US" altLang="ja-JP" sz="800" dirty="0"/>
              <a:t>Faculty of Liberal Arts, in red on the screen, are completely taught in English in all classes.</a:t>
            </a:r>
          </a:p>
          <a:p>
            <a:pPr eaLnBrk="1" hangingPunct="1">
              <a:lnSpc>
                <a:spcPct val="80000"/>
              </a:lnSpc>
            </a:pPr>
            <a:r>
              <a:rPr kumimoji="0" lang="en-US" altLang="ja-JP" sz="800" dirty="0"/>
              <a:t>This Faculty offers degree programs in Comparative Culture, International Business and Economics, and Social Studies.</a:t>
            </a:r>
          </a:p>
          <a:p>
            <a:pPr eaLnBrk="1" hangingPunct="1">
              <a:lnSpc>
                <a:spcPct val="80000"/>
              </a:lnSpc>
            </a:pPr>
            <a:r>
              <a:rPr kumimoji="0" lang="en-US" altLang="ja-JP" sz="800" dirty="0"/>
              <a:t>A large portion of the International students enroll in this faculty.</a:t>
            </a:r>
          </a:p>
          <a:p>
            <a:pPr eaLnBrk="1" hangingPunct="1">
              <a:lnSpc>
                <a:spcPct val="80000"/>
              </a:lnSpc>
            </a:pPr>
            <a:r>
              <a:rPr kumimoji="0" lang="en-US" altLang="ja-JP" sz="800" dirty="0"/>
              <a:t>FLA  prepares students with an international background to participate actively in international contexts and organizations. The Faculty’s academic programs are designed to equip graduates with the intellectual knowledge, linguistic abilities, and cultural skills necessary to take the lead in bridging differences and promoting understanding in today’s increasingly multicultural and international world. </a:t>
            </a:r>
          </a:p>
          <a:p>
            <a:pPr eaLnBrk="1" hangingPunct="1">
              <a:lnSpc>
                <a:spcPct val="80000"/>
              </a:lnSpc>
            </a:pPr>
            <a:endParaRPr kumimoji="0" lang="en-US" altLang="ja-JP" sz="800" dirty="0"/>
          </a:p>
          <a:p>
            <a:pPr eaLnBrk="1" hangingPunct="1">
              <a:lnSpc>
                <a:spcPct val="80000"/>
              </a:lnSpc>
            </a:pPr>
            <a:r>
              <a:rPr kumimoji="0" lang="en-US" altLang="ja-JP" sz="800" dirty="0"/>
              <a:t>At Sophia, every year we receive more than 300 exchange students from all over the world, and more than 90% of them are enrolled in the Faculty of Liberal Arts.</a:t>
            </a:r>
          </a:p>
          <a:p>
            <a:pPr eaLnBrk="1" hangingPunct="1">
              <a:lnSpc>
                <a:spcPct val="80000"/>
              </a:lnSpc>
            </a:pPr>
            <a:r>
              <a:rPr kumimoji="0" lang="en-US" altLang="ja-JP" sz="800" dirty="0"/>
              <a:t>The other faculties teach primarily in Japanese, but there has been a steady increase in classes offered in English.</a:t>
            </a:r>
          </a:p>
          <a:p>
            <a:pPr eaLnBrk="1" hangingPunct="1">
              <a:lnSpc>
                <a:spcPct val="80000"/>
              </a:lnSpc>
            </a:pPr>
            <a:r>
              <a:rPr kumimoji="0" lang="en-US" altLang="ja-JP" sz="800" dirty="0"/>
              <a:t>We offer two English-taught programs in Faculty of Science &amp; Technology, Green Science and Green Engineering.</a:t>
            </a:r>
          </a:p>
          <a:p>
            <a:pPr eaLnBrk="1" hangingPunct="1">
              <a:lnSpc>
                <a:spcPct val="80000"/>
              </a:lnSpc>
            </a:pPr>
            <a:endParaRPr kumimoji="0" lang="en-US" altLang="ja-JP" sz="800" dirty="0"/>
          </a:p>
          <a:p>
            <a:pPr eaLnBrk="1" hangingPunct="1">
              <a:lnSpc>
                <a:spcPct val="80000"/>
              </a:lnSpc>
            </a:pPr>
            <a:r>
              <a:rPr kumimoji="0" lang="en-US" altLang="ja-JP" sz="800" dirty="0"/>
              <a:t>Besides taking academic classes in the faculty, it’s also possible to take a full-range of  Japanese language courses for international students offered by Center for Language Education and Research. They provide various levels of Japanese courses from the beginner’s level for people who have never learned Japanese, to advanced level such as translations between English and Japanese.</a:t>
            </a:r>
          </a:p>
          <a:p>
            <a:pPr eaLnBrk="1" hangingPunct="1">
              <a:lnSpc>
                <a:spcPct val="80000"/>
              </a:lnSpc>
            </a:pPr>
            <a:endParaRPr kumimoji="0" lang="en-US" altLang="ja-JP" sz="8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Also, starting from Autumn semester 2020, our university has started to provide the New English-taught undergraduate program called Sophia Program for Sustainable Futures.</a:t>
            </a:r>
          </a:p>
          <a:p>
            <a:r>
              <a:rPr kumimoji="1" lang="en-US" altLang="ja-JP" dirty="0"/>
              <a:t>This program includes six fields, journalism, education, sociology, economics, management, and global studies.</a:t>
            </a:r>
          </a:p>
          <a:p>
            <a:r>
              <a:rPr kumimoji="1" lang="en-US" altLang="ja-JP" dirty="0"/>
              <a:t>And degree seeking students will be able to receive the Bachelor of Arts degree in each field.</a:t>
            </a:r>
          </a:p>
          <a:p>
            <a:r>
              <a:rPr kumimoji="1" lang="en-US" altLang="ja-JP" dirty="0"/>
              <a:t>After this program is launched, we expect that the numbers of our English-taught courses will be increased largely, and more international students, both degree and non-degree students will come to Sophia.</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3AFAC3C-524D-4E43-865E-797EB0F143F3}" type="slidenum">
              <a:rPr lang="ja-JP" altLang="en-US" smtClean="0"/>
              <a:pPr>
                <a:defRPr/>
              </a:pPr>
              <a:t>9</a:t>
            </a:fld>
            <a:endParaRPr lang="ja-JP" altLang="en-US"/>
          </a:p>
        </p:txBody>
      </p:sp>
    </p:spTree>
    <p:extLst>
      <p:ext uri="{BB962C8B-B14F-4D97-AF65-F5344CB8AC3E}">
        <p14:creationId xmlns:p14="http://schemas.microsoft.com/office/powerpoint/2010/main" val="13691850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pic>
        <p:nvPicPr>
          <p:cNvPr id="6" name="図 7" descr="1.jpg"/>
          <p:cNvPicPr>
            <a:picLocks noChangeAspect="1"/>
          </p:cNvPicPr>
          <p:nvPr userDrawn="1"/>
        </p:nvPicPr>
        <p:blipFill>
          <a:blip r:embed="rId2"/>
          <a:srcRect/>
          <a:stretch>
            <a:fillRect/>
          </a:stretch>
        </p:blipFill>
        <p:spPr bwMode="auto">
          <a:xfrm>
            <a:off x="1588" y="0"/>
            <a:ext cx="9140825" cy="6858000"/>
          </a:xfrm>
          <a:prstGeom prst="rect">
            <a:avLst/>
          </a:prstGeom>
          <a:noFill/>
          <a:ln w="9525">
            <a:noFill/>
            <a:miter lim="800000"/>
            <a:headEnd/>
            <a:tailEnd/>
          </a:ln>
        </p:spPr>
      </p:pic>
      <p:sp>
        <p:nvSpPr>
          <p:cNvPr id="2" name="タイトル 1"/>
          <p:cNvSpPr>
            <a:spLocks noGrp="1"/>
          </p:cNvSpPr>
          <p:nvPr>
            <p:ph type="ctrTitle"/>
          </p:nvPr>
        </p:nvSpPr>
        <p:spPr>
          <a:xfrm>
            <a:off x="971600" y="2996953"/>
            <a:ext cx="7768664" cy="576064"/>
          </a:xfrm>
        </p:spPr>
        <p:txBody>
          <a:bodyPr>
            <a:normAutofit/>
          </a:bodyPr>
          <a:lstStyle>
            <a:lvl1pPr>
              <a:defRPr sz="2800">
                <a:solidFill>
                  <a:schemeClr val="tx1">
                    <a:lumMod val="65000"/>
                    <a:lumOff val="35000"/>
                  </a:schemeClr>
                </a:solidFill>
              </a:defRPr>
            </a:lvl1pPr>
          </a:lstStyle>
          <a:p>
            <a:r>
              <a:rPr lang="ja-JP" altLang="en-US" dirty="0"/>
              <a:t>マスター タイトルの書式設定</a:t>
            </a:r>
          </a:p>
        </p:txBody>
      </p:sp>
      <p:sp>
        <p:nvSpPr>
          <p:cNvPr id="3" name="サブタイトル 2"/>
          <p:cNvSpPr>
            <a:spLocks noGrp="1"/>
          </p:cNvSpPr>
          <p:nvPr>
            <p:ph type="subTitle" idx="1"/>
          </p:nvPr>
        </p:nvSpPr>
        <p:spPr>
          <a:xfrm>
            <a:off x="971600" y="3645024"/>
            <a:ext cx="7776864" cy="648072"/>
          </a:xfrm>
        </p:spPr>
        <p:txBody>
          <a:bodyPr>
            <a:normAutofit/>
          </a:bodyPr>
          <a:lstStyle>
            <a:lvl1pPr marL="0" indent="0" algn="l">
              <a:buNone/>
              <a:defRPr sz="18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dirty="0"/>
              <a:t>マスター サブタイトルの書式設定</a:t>
            </a:r>
          </a:p>
        </p:txBody>
      </p:sp>
      <p:sp>
        <p:nvSpPr>
          <p:cNvPr id="29" name="テキスト プレースホルダー 28"/>
          <p:cNvSpPr>
            <a:spLocks noGrp="1"/>
          </p:cNvSpPr>
          <p:nvPr>
            <p:ph type="body" sz="quarter" idx="13"/>
          </p:nvPr>
        </p:nvSpPr>
        <p:spPr>
          <a:xfrm>
            <a:off x="7020272" y="5733256"/>
            <a:ext cx="1944340" cy="1008112"/>
          </a:xfrm>
        </p:spPr>
        <p:txBody>
          <a:bodyPr anchor="b">
            <a:normAutofit/>
          </a:bodyPr>
          <a:lstStyle>
            <a:lvl1pPr marL="0" indent="0" algn="l">
              <a:buNone/>
              <a:defRPr sz="1600">
                <a:solidFill>
                  <a:schemeClr val="tx1">
                    <a:lumMod val="65000"/>
                    <a:lumOff val="35000"/>
                  </a:schemeClr>
                </a:solidFill>
              </a:defRPr>
            </a:lvl1pPr>
          </a:lstStyle>
          <a:p>
            <a:pPr lvl="0"/>
            <a:endParaRPr lang="ja-JP" altLang="en-US" dirty="0"/>
          </a:p>
        </p:txBody>
      </p:sp>
      <p:sp>
        <p:nvSpPr>
          <p:cNvPr id="32" name="テキスト プレースホルダー 31"/>
          <p:cNvSpPr>
            <a:spLocks noGrp="1"/>
          </p:cNvSpPr>
          <p:nvPr>
            <p:ph type="body" sz="quarter" idx="14"/>
          </p:nvPr>
        </p:nvSpPr>
        <p:spPr>
          <a:xfrm>
            <a:off x="971600" y="6381329"/>
            <a:ext cx="2448272" cy="360040"/>
          </a:xfrm>
        </p:spPr>
        <p:txBody>
          <a:bodyPr anchor="b">
            <a:normAutofit/>
          </a:bodyPr>
          <a:lstStyle>
            <a:lvl1pPr marL="0" indent="0">
              <a:buNone/>
              <a:defRPr sz="1600">
                <a:solidFill>
                  <a:schemeClr val="tx1">
                    <a:lumMod val="65000"/>
                    <a:lumOff val="35000"/>
                  </a:schemeClr>
                </a:solidFill>
              </a:defRPr>
            </a:lvl1pPr>
          </a:lstStyle>
          <a:p>
            <a:pPr lvl="0"/>
            <a:endParaRPr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フッター プレースホルダー 4"/>
          <p:cNvSpPr>
            <a:spLocks noGrp="1"/>
          </p:cNvSpPr>
          <p:nvPr>
            <p:ph type="ftr" sz="quarter" idx="10"/>
          </p:nvPr>
        </p:nvSpPr>
        <p:spPr/>
        <p:txBody>
          <a:bodyPr/>
          <a:lstStyle>
            <a:lvl1pPr>
              <a:defRPr/>
            </a:lvl1pPr>
          </a:lstStyle>
          <a:p>
            <a:pPr>
              <a:defRPr/>
            </a:pPr>
            <a:endParaRPr lang="ja-JP" altLang="en-US">
              <a:solidFill>
                <a:srgbClr val="FFFFFF"/>
              </a:solidFill>
            </a:endParaRPr>
          </a:p>
        </p:txBody>
      </p:sp>
      <p:sp>
        <p:nvSpPr>
          <p:cNvPr id="3" name="スライド番号プレースホルダー 5"/>
          <p:cNvSpPr>
            <a:spLocks noGrp="1"/>
          </p:cNvSpPr>
          <p:nvPr>
            <p:ph type="sldNum" sz="quarter" idx="11"/>
          </p:nvPr>
        </p:nvSpPr>
        <p:spPr/>
        <p:txBody>
          <a:bodyPr/>
          <a:lstStyle>
            <a:lvl1pPr>
              <a:defRPr/>
            </a:lvl1pPr>
          </a:lstStyle>
          <a:p>
            <a:pPr>
              <a:defRPr/>
            </a:pPr>
            <a:fld id="{7E82823B-8030-4155-A159-E6D246B002A4}" type="slidenum">
              <a:rPr lang="ja-JP" altLang="en-US">
                <a:solidFill>
                  <a:srgbClr val="FFFFFF"/>
                </a:solidFill>
              </a:rPr>
              <a:pPr>
                <a:defRPr/>
              </a:pPr>
              <a:t>‹#›</a:t>
            </a:fld>
            <a:endParaRPr lang="ja-JP" altLang="en-US" dirty="0">
              <a:solidFill>
                <a:srgbClr val="FFFFFF"/>
              </a:solidFill>
            </a:endParaRPr>
          </a:p>
        </p:txBody>
      </p:sp>
    </p:spTree>
    <p:extLst>
      <p:ext uri="{BB962C8B-B14F-4D97-AF65-F5344CB8AC3E}">
        <p14:creationId xmlns:p14="http://schemas.microsoft.com/office/powerpoint/2010/main" val="1823539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フッター プレースホルダー 4"/>
          <p:cNvSpPr>
            <a:spLocks noGrp="1"/>
          </p:cNvSpPr>
          <p:nvPr>
            <p:ph type="ftr" sz="quarter" idx="10"/>
          </p:nvPr>
        </p:nvSpPr>
        <p:spPr/>
        <p:txBody>
          <a:bodyPr/>
          <a:lstStyle>
            <a:lvl1pPr>
              <a:defRPr/>
            </a:lvl1pPr>
          </a:lstStyle>
          <a:p>
            <a:pPr>
              <a:defRPr/>
            </a:pPr>
            <a:endParaRPr lang="ja-JP" altLang="en-US">
              <a:solidFill>
                <a:srgbClr val="FFFFFF"/>
              </a:solidFill>
            </a:endParaRPr>
          </a:p>
        </p:txBody>
      </p:sp>
      <p:sp>
        <p:nvSpPr>
          <p:cNvPr id="6" name="スライド番号プレースホルダー 5"/>
          <p:cNvSpPr>
            <a:spLocks noGrp="1"/>
          </p:cNvSpPr>
          <p:nvPr>
            <p:ph type="sldNum" sz="quarter" idx="11"/>
          </p:nvPr>
        </p:nvSpPr>
        <p:spPr/>
        <p:txBody>
          <a:bodyPr/>
          <a:lstStyle>
            <a:lvl1pPr>
              <a:defRPr/>
            </a:lvl1pPr>
          </a:lstStyle>
          <a:p>
            <a:pPr>
              <a:defRPr/>
            </a:pPr>
            <a:fld id="{B780DFE9-9E49-47DB-9C9E-6AE4E8D309A2}" type="slidenum">
              <a:rPr lang="ja-JP" altLang="en-US">
                <a:solidFill>
                  <a:srgbClr val="FFFFFF"/>
                </a:solidFill>
              </a:rPr>
              <a:pPr>
                <a:defRPr/>
              </a:pPr>
              <a:t>‹#›</a:t>
            </a:fld>
            <a:endParaRPr lang="ja-JP" altLang="en-US" dirty="0">
              <a:solidFill>
                <a:srgbClr val="FFFFFF"/>
              </a:solidFill>
            </a:endParaRPr>
          </a:p>
        </p:txBody>
      </p:sp>
    </p:spTree>
    <p:extLst>
      <p:ext uri="{BB962C8B-B14F-4D97-AF65-F5344CB8AC3E}">
        <p14:creationId xmlns:p14="http://schemas.microsoft.com/office/powerpoint/2010/main" val="2728797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フッター プレースホルダー 4"/>
          <p:cNvSpPr>
            <a:spLocks noGrp="1"/>
          </p:cNvSpPr>
          <p:nvPr>
            <p:ph type="ftr" sz="quarter" idx="10"/>
          </p:nvPr>
        </p:nvSpPr>
        <p:spPr/>
        <p:txBody>
          <a:bodyPr/>
          <a:lstStyle>
            <a:lvl1pPr>
              <a:defRPr/>
            </a:lvl1pPr>
          </a:lstStyle>
          <a:p>
            <a:pPr>
              <a:defRPr/>
            </a:pPr>
            <a:endParaRPr lang="ja-JP" altLang="en-US">
              <a:solidFill>
                <a:srgbClr val="FFFFFF"/>
              </a:solidFill>
            </a:endParaRPr>
          </a:p>
        </p:txBody>
      </p:sp>
      <p:sp>
        <p:nvSpPr>
          <p:cNvPr id="6" name="スライド番号プレースホルダー 5"/>
          <p:cNvSpPr>
            <a:spLocks noGrp="1"/>
          </p:cNvSpPr>
          <p:nvPr>
            <p:ph type="sldNum" sz="quarter" idx="11"/>
          </p:nvPr>
        </p:nvSpPr>
        <p:spPr/>
        <p:txBody>
          <a:bodyPr/>
          <a:lstStyle>
            <a:lvl1pPr>
              <a:defRPr/>
            </a:lvl1pPr>
          </a:lstStyle>
          <a:p>
            <a:pPr>
              <a:defRPr/>
            </a:pPr>
            <a:fld id="{2082E427-BFBE-402D-B257-4433A90DFCFF}" type="slidenum">
              <a:rPr lang="ja-JP" altLang="en-US">
                <a:solidFill>
                  <a:srgbClr val="FFFFFF"/>
                </a:solidFill>
              </a:rPr>
              <a:pPr>
                <a:defRPr/>
              </a:pPr>
              <a:t>‹#›</a:t>
            </a:fld>
            <a:endParaRPr lang="ja-JP" altLang="en-US" dirty="0">
              <a:solidFill>
                <a:srgbClr val="FFFFFF"/>
              </a:solidFill>
            </a:endParaRPr>
          </a:p>
        </p:txBody>
      </p:sp>
    </p:spTree>
    <p:extLst>
      <p:ext uri="{BB962C8B-B14F-4D97-AF65-F5344CB8AC3E}">
        <p14:creationId xmlns:p14="http://schemas.microsoft.com/office/powerpoint/2010/main" val="173626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フッター プレースホルダー 4"/>
          <p:cNvSpPr>
            <a:spLocks noGrp="1"/>
          </p:cNvSpPr>
          <p:nvPr>
            <p:ph type="ftr" sz="quarter" idx="10"/>
          </p:nvPr>
        </p:nvSpPr>
        <p:spPr/>
        <p:txBody>
          <a:bodyPr/>
          <a:lstStyle>
            <a:lvl1pPr>
              <a:defRPr/>
            </a:lvl1pPr>
          </a:lstStyle>
          <a:p>
            <a:pPr>
              <a:defRPr/>
            </a:pPr>
            <a:endParaRPr lang="ja-JP" altLang="en-US">
              <a:solidFill>
                <a:srgbClr val="FFFFFF"/>
              </a:solidFill>
            </a:endParaRPr>
          </a:p>
        </p:txBody>
      </p:sp>
      <p:sp>
        <p:nvSpPr>
          <p:cNvPr id="5" name="スライド番号プレースホルダー 5"/>
          <p:cNvSpPr>
            <a:spLocks noGrp="1"/>
          </p:cNvSpPr>
          <p:nvPr>
            <p:ph type="sldNum" sz="quarter" idx="11"/>
          </p:nvPr>
        </p:nvSpPr>
        <p:spPr/>
        <p:txBody>
          <a:bodyPr/>
          <a:lstStyle>
            <a:lvl1pPr>
              <a:defRPr/>
            </a:lvl1pPr>
          </a:lstStyle>
          <a:p>
            <a:pPr>
              <a:defRPr/>
            </a:pPr>
            <a:fld id="{75EB96C0-4DC0-49EE-BDA1-8D59FA3447AC}" type="slidenum">
              <a:rPr lang="ja-JP" altLang="en-US">
                <a:solidFill>
                  <a:srgbClr val="FFFFFF"/>
                </a:solidFill>
              </a:rPr>
              <a:pPr>
                <a:defRPr/>
              </a:pPr>
              <a:t>‹#›</a:t>
            </a:fld>
            <a:endParaRPr lang="ja-JP" altLang="en-US" dirty="0">
              <a:solidFill>
                <a:srgbClr val="FFFFFF"/>
              </a:solidFill>
            </a:endParaRPr>
          </a:p>
        </p:txBody>
      </p:sp>
    </p:spTree>
    <p:extLst>
      <p:ext uri="{BB962C8B-B14F-4D97-AF65-F5344CB8AC3E}">
        <p14:creationId xmlns:p14="http://schemas.microsoft.com/office/powerpoint/2010/main" val="3810202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フッター プレースホルダー 4"/>
          <p:cNvSpPr>
            <a:spLocks noGrp="1"/>
          </p:cNvSpPr>
          <p:nvPr>
            <p:ph type="ftr" sz="quarter" idx="10"/>
          </p:nvPr>
        </p:nvSpPr>
        <p:spPr/>
        <p:txBody>
          <a:bodyPr/>
          <a:lstStyle>
            <a:lvl1pPr>
              <a:defRPr/>
            </a:lvl1pPr>
          </a:lstStyle>
          <a:p>
            <a:pPr>
              <a:defRPr/>
            </a:pPr>
            <a:endParaRPr lang="ja-JP" altLang="en-US">
              <a:solidFill>
                <a:srgbClr val="FFFFFF"/>
              </a:solidFill>
            </a:endParaRPr>
          </a:p>
        </p:txBody>
      </p:sp>
      <p:sp>
        <p:nvSpPr>
          <p:cNvPr id="5" name="スライド番号プレースホルダー 5"/>
          <p:cNvSpPr>
            <a:spLocks noGrp="1"/>
          </p:cNvSpPr>
          <p:nvPr>
            <p:ph type="sldNum" sz="quarter" idx="11"/>
          </p:nvPr>
        </p:nvSpPr>
        <p:spPr/>
        <p:txBody>
          <a:bodyPr/>
          <a:lstStyle>
            <a:lvl1pPr>
              <a:defRPr/>
            </a:lvl1pPr>
          </a:lstStyle>
          <a:p>
            <a:pPr>
              <a:defRPr/>
            </a:pPr>
            <a:fld id="{E118AEB2-59AE-4339-B248-B061FB66070F}" type="slidenum">
              <a:rPr lang="ja-JP" altLang="en-US">
                <a:solidFill>
                  <a:srgbClr val="FFFFFF"/>
                </a:solidFill>
              </a:rPr>
              <a:pPr>
                <a:defRPr/>
              </a:pPr>
              <a:t>‹#›</a:t>
            </a:fld>
            <a:endParaRPr lang="ja-JP" altLang="en-US" dirty="0">
              <a:solidFill>
                <a:srgbClr val="FFFFFF"/>
              </a:solidFill>
            </a:endParaRPr>
          </a:p>
        </p:txBody>
      </p:sp>
    </p:spTree>
    <p:extLst>
      <p:ext uri="{BB962C8B-B14F-4D97-AF65-F5344CB8AC3E}">
        <p14:creationId xmlns:p14="http://schemas.microsoft.com/office/powerpoint/2010/main" val="3392804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フッター プレースホルダー 4"/>
          <p:cNvSpPr>
            <a:spLocks noGrp="1"/>
          </p:cNvSpPr>
          <p:nvPr>
            <p:ph type="ftr" sz="quarter" idx="10"/>
          </p:nvPr>
        </p:nvSpPr>
        <p:spPr/>
        <p:txBody>
          <a:bodyPr/>
          <a:lstStyle>
            <a:lvl1pPr>
              <a:defRPr/>
            </a:lvl1pPr>
          </a:lstStyle>
          <a:p>
            <a:pPr>
              <a:defRPr/>
            </a:pPr>
            <a:endParaRPr lang="ja-JP" altLang="en-US">
              <a:solidFill>
                <a:srgbClr val="FFFFFF"/>
              </a:solidFill>
            </a:endParaRPr>
          </a:p>
        </p:txBody>
      </p:sp>
      <p:sp>
        <p:nvSpPr>
          <p:cNvPr id="5" name="スライド番号プレースホルダー 5"/>
          <p:cNvSpPr>
            <a:spLocks noGrp="1"/>
          </p:cNvSpPr>
          <p:nvPr>
            <p:ph type="sldNum" sz="quarter" idx="11"/>
          </p:nvPr>
        </p:nvSpPr>
        <p:spPr/>
        <p:txBody>
          <a:bodyPr/>
          <a:lstStyle>
            <a:lvl1pPr>
              <a:defRPr/>
            </a:lvl1pPr>
          </a:lstStyle>
          <a:p>
            <a:pPr>
              <a:defRPr/>
            </a:pPr>
            <a:fld id="{E0A370B2-53E9-4847-8628-8ED00F291058}" type="slidenum">
              <a:rPr lang="ja-JP" altLang="en-US">
                <a:solidFill>
                  <a:srgbClr val="FFFFFF"/>
                </a:solidFill>
              </a:rPr>
              <a:pPr>
                <a:defRPr/>
              </a:pPr>
              <a:t>‹#›</a:t>
            </a:fld>
            <a:endParaRPr lang="ja-JP" altLang="en-US" dirty="0">
              <a:solidFill>
                <a:srgbClr val="FFFFFF"/>
              </a:solidFill>
            </a:endParaRPr>
          </a:p>
        </p:txBody>
      </p:sp>
    </p:spTree>
    <p:extLst>
      <p:ext uri="{BB962C8B-B14F-4D97-AF65-F5344CB8AC3E}">
        <p14:creationId xmlns:p14="http://schemas.microsoft.com/office/powerpoint/2010/main" val="2202494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フッター プレースホルダー 4"/>
          <p:cNvSpPr>
            <a:spLocks noGrp="1"/>
          </p:cNvSpPr>
          <p:nvPr>
            <p:ph type="ftr" sz="quarter" idx="10"/>
          </p:nvPr>
        </p:nvSpPr>
        <p:spPr/>
        <p:txBody>
          <a:bodyPr/>
          <a:lstStyle>
            <a:lvl1pPr>
              <a:defRPr/>
            </a:lvl1pPr>
          </a:lstStyle>
          <a:p>
            <a:pPr>
              <a:defRPr/>
            </a:pPr>
            <a:endParaRPr lang="ja-JP" altLang="en-US">
              <a:solidFill>
                <a:srgbClr val="FFFFFF"/>
              </a:solidFill>
            </a:endParaRPr>
          </a:p>
        </p:txBody>
      </p:sp>
      <p:sp>
        <p:nvSpPr>
          <p:cNvPr id="5" name="スライド番号プレースホルダー 5"/>
          <p:cNvSpPr>
            <a:spLocks noGrp="1"/>
          </p:cNvSpPr>
          <p:nvPr>
            <p:ph type="sldNum" sz="quarter" idx="11"/>
          </p:nvPr>
        </p:nvSpPr>
        <p:spPr/>
        <p:txBody>
          <a:bodyPr/>
          <a:lstStyle>
            <a:lvl1pPr>
              <a:defRPr/>
            </a:lvl1pPr>
          </a:lstStyle>
          <a:p>
            <a:pPr>
              <a:defRPr/>
            </a:pPr>
            <a:fld id="{2815ED8B-35C8-4F05-B8C2-2A59BB3BB387}" type="slidenum">
              <a:rPr lang="ja-JP" altLang="en-US">
                <a:solidFill>
                  <a:srgbClr val="FFFFFF"/>
                </a:solidFill>
              </a:rPr>
              <a:pPr>
                <a:defRPr/>
              </a:pPr>
              <a:t>‹#›</a:t>
            </a:fld>
            <a:endParaRPr lang="ja-JP" altLang="en-US" dirty="0">
              <a:solidFill>
                <a:srgbClr val="FFFFFF"/>
              </a:solidFill>
            </a:endParaRPr>
          </a:p>
        </p:txBody>
      </p:sp>
    </p:spTree>
    <p:extLst>
      <p:ext uri="{BB962C8B-B14F-4D97-AF65-F5344CB8AC3E}">
        <p14:creationId xmlns:p14="http://schemas.microsoft.com/office/powerpoint/2010/main" val="100592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フッター プレースホルダー 4"/>
          <p:cNvSpPr>
            <a:spLocks noGrp="1"/>
          </p:cNvSpPr>
          <p:nvPr>
            <p:ph type="ftr" sz="quarter" idx="10"/>
          </p:nvPr>
        </p:nvSpPr>
        <p:spPr/>
        <p:txBody>
          <a:bodyPr/>
          <a:lstStyle>
            <a:lvl1pPr>
              <a:defRPr/>
            </a:lvl1pPr>
          </a:lstStyle>
          <a:p>
            <a:pPr>
              <a:defRPr/>
            </a:pPr>
            <a:endParaRPr lang="ja-JP" altLang="en-US">
              <a:solidFill>
                <a:srgbClr val="FFFFFF"/>
              </a:solidFill>
            </a:endParaRPr>
          </a:p>
        </p:txBody>
      </p:sp>
      <p:sp>
        <p:nvSpPr>
          <p:cNvPr id="5" name="スライド番号プレースホルダー 5"/>
          <p:cNvSpPr>
            <a:spLocks noGrp="1"/>
          </p:cNvSpPr>
          <p:nvPr>
            <p:ph type="sldNum" sz="quarter" idx="11"/>
          </p:nvPr>
        </p:nvSpPr>
        <p:spPr/>
        <p:txBody>
          <a:bodyPr/>
          <a:lstStyle>
            <a:lvl1pPr>
              <a:defRPr/>
            </a:lvl1pPr>
          </a:lstStyle>
          <a:p>
            <a:pPr>
              <a:defRPr/>
            </a:pPr>
            <a:fld id="{5C65AA43-9D01-4E71-A3C0-7FABCC16C221}" type="slidenum">
              <a:rPr lang="ja-JP" altLang="en-US">
                <a:solidFill>
                  <a:srgbClr val="FFFFFF"/>
                </a:solidFill>
              </a:rPr>
              <a:pPr>
                <a:defRPr/>
              </a:pPr>
              <a:t>‹#›</a:t>
            </a:fld>
            <a:endParaRPr lang="ja-JP" altLang="en-US" dirty="0">
              <a:solidFill>
                <a:srgbClr val="FFFFFF"/>
              </a:solidFill>
            </a:endParaRPr>
          </a:p>
        </p:txBody>
      </p:sp>
    </p:spTree>
    <p:extLst>
      <p:ext uri="{BB962C8B-B14F-4D97-AF65-F5344CB8AC3E}">
        <p14:creationId xmlns:p14="http://schemas.microsoft.com/office/powerpoint/2010/main" val="1752373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フッター プレースホルダー 4"/>
          <p:cNvSpPr>
            <a:spLocks noGrp="1"/>
          </p:cNvSpPr>
          <p:nvPr>
            <p:ph type="ftr" sz="quarter" idx="10"/>
          </p:nvPr>
        </p:nvSpPr>
        <p:spPr/>
        <p:txBody>
          <a:bodyPr/>
          <a:lstStyle>
            <a:lvl1pPr>
              <a:defRPr/>
            </a:lvl1pPr>
          </a:lstStyle>
          <a:p>
            <a:pPr>
              <a:defRPr/>
            </a:pPr>
            <a:endParaRPr lang="ja-JP" altLang="en-US">
              <a:solidFill>
                <a:srgbClr val="FFFFFF"/>
              </a:solidFill>
            </a:endParaRPr>
          </a:p>
        </p:txBody>
      </p:sp>
      <p:sp>
        <p:nvSpPr>
          <p:cNvPr id="6" name="スライド番号プレースホルダー 5"/>
          <p:cNvSpPr>
            <a:spLocks noGrp="1"/>
          </p:cNvSpPr>
          <p:nvPr>
            <p:ph type="sldNum" sz="quarter" idx="11"/>
          </p:nvPr>
        </p:nvSpPr>
        <p:spPr/>
        <p:txBody>
          <a:bodyPr/>
          <a:lstStyle>
            <a:lvl1pPr>
              <a:defRPr/>
            </a:lvl1pPr>
          </a:lstStyle>
          <a:p>
            <a:pPr>
              <a:defRPr/>
            </a:pPr>
            <a:fld id="{CCC6783C-63D0-4CA3-9128-701429E89658}" type="slidenum">
              <a:rPr lang="ja-JP" altLang="en-US">
                <a:solidFill>
                  <a:srgbClr val="FFFFFF"/>
                </a:solidFill>
              </a:rPr>
              <a:pPr>
                <a:defRPr/>
              </a:pPr>
              <a:t>‹#›</a:t>
            </a:fld>
            <a:endParaRPr lang="ja-JP" altLang="en-US" dirty="0">
              <a:solidFill>
                <a:srgbClr val="FFFFFF"/>
              </a:solidFill>
            </a:endParaRPr>
          </a:p>
        </p:txBody>
      </p:sp>
    </p:spTree>
    <p:extLst>
      <p:ext uri="{BB962C8B-B14F-4D97-AF65-F5344CB8AC3E}">
        <p14:creationId xmlns:p14="http://schemas.microsoft.com/office/powerpoint/2010/main" val="2005676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フッター プレースホルダー 4"/>
          <p:cNvSpPr>
            <a:spLocks noGrp="1"/>
          </p:cNvSpPr>
          <p:nvPr>
            <p:ph type="ftr" sz="quarter" idx="10"/>
          </p:nvPr>
        </p:nvSpPr>
        <p:spPr/>
        <p:txBody>
          <a:bodyPr/>
          <a:lstStyle>
            <a:lvl1pPr>
              <a:defRPr/>
            </a:lvl1pPr>
          </a:lstStyle>
          <a:p>
            <a:pPr>
              <a:defRPr/>
            </a:pPr>
            <a:endParaRPr lang="ja-JP" altLang="en-US">
              <a:solidFill>
                <a:srgbClr val="FFFFFF"/>
              </a:solidFill>
            </a:endParaRPr>
          </a:p>
        </p:txBody>
      </p:sp>
      <p:sp>
        <p:nvSpPr>
          <p:cNvPr id="8" name="スライド番号プレースホルダー 5"/>
          <p:cNvSpPr>
            <a:spLocks noGrp="1"/>
          </p:cNvSpPr>
          <p:nvPr>
            <p:ph type="sldNum" sz="quarter" idx="11"/>
          </p:nvPr>
        </p:nvSpPr>
        <p:spPr/>
        <p:txBody>
          <a:bodyPr/>
          <a:lstStyle>
            <a:lvl1pPr>
              <a:defRPr/>
            </a:lvl1pPr>
          </a:lstStyle>
          <a:p>
            <a:pPr>
              <a:defRPr/>
            </a:pPr>
            <a:fld id="{A3B08353-C269-4F35-B681-F3E3C954FE65}" type="slidenum">
              <a:rPr lang="ja-JP" altLang="en-US">
                <a:solidFill>
                  <a:srgbClr val="FFFFFF"/>
                </a:solidFill>
              </a:rPr>
              <a:pPr>
                <a:defRPr/>
              </a:pPr>
              <a:t>‹#›</a:t>
            </a:fld>
            <a:endParaRPr lang="ja-JP" altLang="en-US" dirty="0">
              <a:solidFill>
                <a:srgbClr val="FFFFFF"/>
              </a:solidFill>
            </a:endParaRPr>
          </a:p>
        </p:txBody>
      </p:sp>
    </p:spTree>
    <p:extLst>
      <p:ext uri="{BB962C8B-B14F-4D97-AF65-F5344CB8AC3E}">
        <p14:creationId xmlns:p14="http://schemas.microsoft.com/office/powerpoint/2010/main" val="479477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本文（通常用）">
    <p:spTree>
      <p:nvGrpSpPr>
        <p:cNvPr id="1" name=""/>
        <p:cNvGrpSpPr/>
        <p:nvPr/>
      </p:nvGrpSpPr>
      <p:grpSpPr>
        <a:xfrm>
          <a:off x="0" y="0"/>
          <a:ext cx="0" cy="0"/>
          <a:chOff x="0" y="0"/>
          <a:chExt cx="0" cy="0"/>
        </a:xfrm>
      </p:grpSpPr>
      <p:pic>
        <p:nvPicPr>
          <p:cNvPr id="4" name="図 5" descr="01-01.jpg"/>
          <p:cNvPicPr>
            <a:picLocks noChangeAspect="1"/>
          </p:cNvPicPr>
          <p:nvPr userDrawn="1"/>
        </p:nvPicPr>
        <p:blipFill>
          <a:blip r:embed="rId2"/>
          <a:srcRect/>
          <a:stretch>
            <a:fillRect/>
          </a:stretch>
        </p:blipFill>
        <p:spPr bwMode="auto">
          <a:xfrm>
            <a:off x="0" y="0"/>
            <a:ext cx="9144000" cy="800100"/>
          </a:xfrm>
          <a:prstGeom prst="rect">
            <a:avLst/>
          </a:prstGeom>
          <a:noFill/>
          <a:ln w="9525">
            <a:noFill/>
            <a:miter lim="800000"/>
            <a:headEnd/>
            <a:tailEnd/>
          </a:ln>
        </p:spPr>
      </p:pic>
      <p:pic>
        <p:nvPicPr>
          <p:cNvPr id="5" name="図 6" descr="01-01.jpg"/>
          <p:cNvPicPr>
            <a:picLocks noChangeAspect="1"/>
          </p:cNvPicPr>
          <p:nvPr userDrawn="1"/>
        </p:nvPicPr>
        <p:blipFill>
          <a:blip r:embed="rId3"/>
          <a:srcRect t="93852"/>
          <a:stretch>
            <a:fillRect/>
          </a:stretch>
        </p:blipFill>
        <p:spPr bwMode="auto">
          <a:xfrm>
            <a:off x="0" y="6437313"/>
            <a:ext cx="9144000" cy="422275"/>
          </a:xfrm>
          <a:prstGeom prst="rect">
            <a:avLst/>
          </a:prstGeom>
          <a:noFill/>
          <a:ln w="9525">
            <a:noFill/>
            <a:miter lim="800000"/>
            <a:headEnd/>
            <a:tailEnd/>
          </a:ln>
        </p:spPr>
      </p:pic>
      <p:sp>
        <p:nvSpPr>
          <p:cNvPr id="11" name="コンテンツ プレースホルダー 2"/>
          <p:cNvSpPr>
            <a:spLocks noGrp="1"/>
          </p:cNvSpPr>
          <p:nvPr>
            <p:ph idx="1"/>
          </p:nvPr>
        </p:nvSpPr>
        <p:spPr>
          <a:xfrm>
            <a:off x="323527" y="836711"/>
            <a:ext cx="8641085" cy="5472013"/>
          </a:xfrm>
        </p:spPr>
        <p:txBody>
          <a:bodyPr/>
          <a:lstStyle>
            <a:lvl1pPr marL="268288" indent="-268288">
              <a:lnSpc>
                <a:spcPts val="1600"/>
              </a:lnSpc>
              <a:spcBef>
                <a:spcPts val="1200"/>
              </a:spcBef>
              <a:spcAft>
                <a:spcPts val="0"/>
              </a:spcAft>
              <a:buClr>
                <a:srgbClr val="B61436"/>
              </a:buClr>
              <a:buFont typeface="Wingdings" pitchFamily="2" charset="2"/>
              <a:buChar char="l"/>
              <a:defRPr>
                <a:latin typeface="+mj-ea"/>
                <a:ea typeface="+mj-ea"/>
              </a:defRPr>
            </a:lvl1pPr>
            <a:lvl2pPr marL="536575" indent="-268288">
              <a:lnSpc>
                <a:spcPts val="1600"/>
              </a:lnSpc>
              <a:spcBef>
                <a:spcPts val="600"/>
              </a:spcBef>
              <a:spcAft>
                <a:spcPts val="0"/>
              </a:spcAft>
              <a:buClr>
                <a:srgbClr val="B61436"/>
              </a:buClr>
              <a:defRPr>
                <a:latin typeface="+mj-ea"/>
                <a:ea typeface="+mj-ea"/>
              </a:defRPr>
            </a:lvl2pPr>
            <a:lvl3pPr marL="803275" indent="-266700">
              <a:lnSpc>
                <a:spcPts val="1600"/>
              </a:lnSpc>
              <a:spcBef>
                <a:spcPts val="600"/>
              </a:spcBef>
              <a:spcAft>
                <a:spcPts val="0"/>
              </a:spcAft>
              <a:buClr>
                <a:srgbClr val="C00000"/>
              </a:buClr>
              <a:defRPr>
                <a:latin typeface="+mj-ea"/>
                <a:ea typeface="+mj-ea"/>
              </a:defRPr>
            </a:lvl3pPr>
            <a:lvl4pPr marL="1079500" indent="-276225">
              <a:lnSpc>
                <a:spcPts val="1600"/>
              </a:lnSpc>
              <a:spcBef>
                <a:spcPts val="600"/>
              </a:spcBef>
              <a:spcAft>
                <a:spcPts val="0"/>
              </a:spcAft>
              <a:buClr>
                <a:srgbClr val="B61436"/>
              </a:buClr>
              <a:buSzPct val="75000"/>
              <a:defRPr>
                <a:latin typeface="+mj-ea"/>
                <a:ea typeface="+mj-ea"/>
              </a:defRPr>
            </a:lvl4pPr>
            <a:lvl5pPr>
              <a:spcBef>
                <a:spcPts val="600"/>
              </a:spcBef>
              <a:spcAft>
                <a:spcPts val="600"/>
              </a:spcAft>
              <a:defRPr>
                <a:latin typeface="+mj-ea"/>
                <a:ea typeface="+mj-ea"/>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p:txBody>
      </p:sp>
      <p:sp>
        <p:nvSpPr>
          <p:cNvPr id="12" name="タイトル 1"/>
          <p:cNvSpPr>
            <a:spLocks noGrp="1"/>
          </p:cNvSpPr>
          <p:nvPr>
            <p:ph type="title"/>
          </p:nvPr>
        </p:nvSpPr>
        <p:spPr>
          <a:xfrm>
            <a:off x="323528" y="261898"/>
            <a:ext cx="5544616" cy="430798"/>
          </a:xfrm>
        </p:spPr>
        <p:txBody>
          <a:bodyPr>
            <a:normAutofit/>
          </a:bodyPr>
          <a:lstStyle>
            <a:lvl1pPr>
              <a:defRPr sz="1800">
                <a:solidFill>
                  <a:srgbClr val="B61436"/>
                </a:solidFill>
              </a:defRPr>
            </a:lvl1pPr>
          </a:lstStyle>
          <a:p>
            <a:endParaRPr lang="ja-JP" altLang="en-US" dirty="0"/>
          </a:p>
        </p:txBody>
      </p:sp>
      <p:sp>
        <p:nvSpPr>
          <p:cNvPr id="6" name="フッター プレースホルダー 4"/>
          <p:cNvSpPr>
            <a:spLocks noGrp="1"/>
          </p:cNvSpPr>
          <p:nvPr>
            <p:ph type="ftr" sz="quarter" idx="10"/>
          </p:nvPr>
        </p:nvSpPr>
        <p:spPr>
          <a:xfrm>
            <a:off x="5580063" y="6669088"/>
            <a:ext cx="2879725" cy="147637"/>
          </a:xfrm>
        </p:spPr>
        <p:txBody>
          <a:bodyPr/>
          <a:lstStyle>
            <a:lvl1pPr algn="r">
              <a:defRPr sz="1000">
                <a:solidFill>
                  <a:schemeClr val="bg1"/>
                </a:solidFill>
              </a:defRPr>
            </a:lvl1pPr>
          </a:lstStyle>
          <a:p>
            <a:pPr>
              <a:defRPr/>
            </a:pPr>
            <a:endParaRPr lang="ja-JP" altLang="en-US"/>
          </a:p>
        </p:txBody>
      </p:sp>
      <p:sp>
        <p:nvSpPr>
          <p:cNvPr id="7" name="スライド番号プレースホルダー 5"/>
          <p:cNvSpPr>
            <a:spLocks noGrp="1"/>
          </p:cNvSpPr>
          <p:nvPr>
            <p:ph type="sldNum" sz="quarter" idx="11"/>
          </p:nvPr>
        </p:nvSpPr>
        <p:spPr>
          <a:xfrm>
            <a:off x="8521700" y="6672263"/>
            <a:ext cx="514350" cy="144462"/>
          </a:xfrm>
        </p:spPr>
        <p:txBody>
          <a:bodyPr/>
          <a:lstStyle>
            <a:lvl1pPr>
              <a:defRPr sz="1000">
                <a:solidFill>
                  <a:schemeClr val="bg1"/>
                </a:solidFill>
                <a:latin typeface="Verdana" pitchFamily="34" charset="0"/>
                <a:cs typeface="Verdana" pitchFamily="34" charset="0"/>
              </a:defRPr>
            </a:lvl1pPr>
          </a:lstStyle>
          <a:p>
            <a:pPr>
              <a:defRPr/>
            </a:pPr>
            <a:fld id="{CBBD436A-D955-46F8-A5E3-8D122845458A}" type="slidenum">
              <a:rPr lang="ja-JP" altLang="en-US"/>
              <a:pPr>
                <a:defRPr/>
              </a:pPr>
              <a:t>‹#›</a:t>
            </a:fld>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フッター プレースホルダー 4"/>
          <p:cNvSpPr>
            <a:spLocks noGrp="1"/>
          </p:cNvSpPr>
          <p:nvPr>
            <p:ph type="ftr" sz="quarter" idx="10"/>
          </p:nvPr>
        </p:nvSpPr>
        <p:spPr/>
        <p:txBody>
          <a:bodyPr/>
          <a:lstStyle>
            <a:lvl1pPr>
              <a:defRPr/>
            </a:lvl1pPr>
          </a:lstStyle>
          <a:p>
            <a:pPr>
              <a:defRPr/>
            </a:pPr>
            <a:endParaRPr lang="ja-JP" altLang="en-US">
              <a:solidFill>
                <a:srgbClr val="FFFFFF"/>
              </a:solidFill>
            </a:endParaRPr>
          </a:p>
        </p:txBody>
      </p:sp>
      <p:sp>
        <p:nvSpPr>
          <p:cNvPr id="4" name="スライド番号プレースホルダー 5"/>
          <p:cNvSpPr>
            <a:spLocks noGrp="1"/>
          </p:cNvSpPr>
          <p:nvPr>
            <p:ph type="sldNum" sz="quarter" idx="11"/>
          </p:nvPr>
        </p:nvSpPr>
        <p:spPr/>
        <p:txBody>
          <a:bodyPr/>
          <a:lstStyle>
            <a:lvl1pPr>
              <a:defRPr/>
            </a:lvl1pPr>
          </a:lstStyle>
          <a:p>
            <a:pPr>
              <a:defRPr/>
            </a:pPr>
            <a:fld id="{1FFF25D1-0286-4EC0-9E14-60A41C796109}" type="slidenum">
              <a:rPr lang="ja-JP" altLang="en-US">
                <a:solidFill>
                  <a:srgbClr val="FFFFFF"/>
                </a:solidFill>
              </a:rPr>
              <a:pPr>
                <a:defRPr/>
              </a:pPr>
              <a:t>‹#›</a:t>
            </a:fld>
            <a:endParaRPr lang="ja-JP" altLang="en-US" dirty="0">
              <a:solidFill>
                <a:srgbClr val="FFFFFF"/>
              </a:solidFill>
            </a:endParaRPr>
          </a:p>
        </p:txBody>
      </p:sp>
    </p:spTree>
    <p:extLst>
      <p:ext uri="{BB962C8B-B14F-4D97-AF65-F5344CB8AC3E}">
        <p14:creationId xmlns:p14="http://schemas.microsoft.com/office/powerpoint/2010/main" val="599521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フッター プレースホルダー 4"/>
          <p:cNvSpPr>
            <a:spLocks noGrp="1"/>
          </p:cNvSpPr>
          <p:nvPr>
            <p:ph type="ftr" sz="quarter" idx="10"/>
          </p:nvPr>
        </p:nvSpPr>
        <p:spPr/>
        <p:txBody>
          <a:bodyPr/>
          <a:lstStyle>
            <a:lvl1pPr>
              <a:defRPr/>
            </a:lvl1pPr>
          </a:lstStyle>
          <a:p>
            <a:pPr>
              <a:defRPr/>
            </a:pPr>
            <a:endParaRPr lang="ja-JP" altLang="en-US">
              <a:solidFill>
                <a:srgbClr val="FFFFFF"/>
              </a:solidFill>
            </a:endParaRPr>
          </a:p>
        </p:txBody>
      </p:sp>
      <p:sp>
        <p:nvSpPr>
          <p:cNvPr id="3" name="スライド番号プレースホルダー 5"/>
          <p:cNvSpPr>
            <a:spLocks noGrp="1"/>
          </p:cNvSpPr>
          <p:nvPr>
            <p:ph type="sldNum" sz="quarter" idx="11"/>
          </p:nvPr>
        </p:nvSpPr>
        <p:spPr/>
        <p:txBody>
          <a:bodyPr/>
          <a:lstStyle>
            <a:lvl1pPr>
              <a:defRPr/>
            </a:lvl1pPr>
          </a:lstStyle>
          <a:p>
            <a:pPr>
              <a:defRPr/>
            </a:pPr>
            <a:fld id="{D240C9A2-D402-4AE7-95D2-AEE7860F6929}" type="slidenum">
              <a:rPr lang="ja-JP" altLang="en-US">
                <a:solidFill>
                  <a:srgbClr val="FFFFFF"/>
                </a:solidFill>
              </a:rPr>
              <a:pPr>
                <a:defRPr/>
              </a:pPr>
              <a:t>‹#›</a:t>
            </a:fld>
            <a:endParaRPr lang="ja-JP" altLang="en-US" dirty="0">
              <a:solidFill>
                <a:srgbClr val="FFFFFF"/>
              </a:solidFill>
            </a:endParaRPr>
          </a:p>
        </p:txBody>
      </p:sp>
    </p:spTree>
    <p:extLst>
      <p:ext uri="{BB962C8B-B14F-4D97-AF65-F5344CB8AC3E}">
        <p14:creationId xmlns:p14="http://schemas.microsoft.com/office/powerpoint/2010/main" val="22753650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フッター プレースホルダー 4"/>
          <p:cNvSpPr>
            <a:spLocks noGrp="1"/>
          </p:cNvSpPr>
          <p:nvPr>
            <p:ph type="ftr" sz="quarter" idx="10"/>
          </p:nvPr>
        </p:nvSpPr>
        <p:spPr/>
        <p:txBody>
          <a:bodyPr/>
          <a:lstStyle>
            <a:lvl1pPr>
              <a:defRPr/>
            </a:lvl1pPr>
          </a:lstStyle>
          <a:p>
            <a:pPr>
              <a:defRPr/>
            </a:pPr>
            <a:endParaRPr lang="ja-JP" altLang="en-US">
              <a:solidFill>
                <a:srgbClr val="FFFFFF"/>
              </a:solidFill>
            </a:endParaRPr>
          </a:p>
        </p:txBody>
      </p:sp>
      <p:sp>
        <p:nvSpPr>
          <p:cNvPr id="6" name="スライド番号プレースホルダー 5"/>
          <p:cNvSpPr>
            <a:spLocks noGrp="1"/>
          </p:cNvSpPr>
          <p:nvPr>
            <p:ph type="sldNum" sz="quarter" idx="11"/>
          </p:nvPr>
        </p:nvSpPr>
        <p:spPr/>
        <p:txBody>
          <a:bodyPr/>
          <a:lstStyle>
            <a:lvl1pPr>
              <a:defRPr/>
            </a:lvl1pPr>
          </a:lstStyle>
          <a:p>
            <a:pPr>
              <a:defRPr/>
            </a:pPr>
            <a:fld id="{BECB53A8-E5D1-4557-B0AB-665C150EE671}" type="slidenum">
              <a:rPr lang="ja-JP" altLang="en-US">
                <a:solidFill>
                  <a:srgbClr val="FFFFFF"/>
                </a:solidFill>
              </a:rPr>
              <a:pPr>
                <a:defRPr/>
              </a:pPr>
              <a:t>‹#›</a:t>
            </a:fld>
            <a:endParaRPr lang="ja-JP" altLang="en-US" dirty="0">
              <a:solidFill>
                <a:srgbClr val="FFFFFF"/>
              </a:solidFill>
            </a:endParaRPr>
          </a:p>
        </p:txBody>
      </p:sp>
    </p:spTree>
    <p:extLst>
      <p:ext uri="{BB962C8B-B14F-4D97-AF65-F5344CB8AC3E}">
        <p14:creationId xmlns:p14="http://schemas.microsoft.com/office/powerpoint/2010/main" val="26411838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フッター プレースホルダー 4"/>
          <p:cNvSpPr>
            <a:spLocks noGrp="1"/>
          </p:cNvSpPr>
          <p:nvPr>
            <p:ph type="ftr" sz="quarter" idx="10"/>
          </p:nvPr>
        </p:nvSpPr>
        <p:spPr/>
        <p:txBody>
          <a:bodyPr/>
          <a:lstStyle>
            <a:lvl1pPr>
              <a:defRPr/>
            </a:lvl1pPr>
          </a:lstStyle>
          <a:p>
            <a:pPr>
              <a:defRPr/>
            </a:pPr>
            <a:endParaRPr lang="ja-JP" altLang="en-US">
              <a:solidFill>
                <a:srgbClr val="FFFFFF"/>
              </a:solidFill>
            </a:endParaRPr>
          </a:p>
        </p:txBody>
      </p:sp>
      <p:sp>
        <p:nvSpPr>
          <p:cNvPr id="6" name="スライド番号プレースホルダー 5"/>
          <p:cNvSpPr>
            <a:spLocks noGrp="1"/>
          </p:cNvSpPr>
          <p:nvPr>
            <p:ph type="sldNum" sz="quarter" idx="11"/>
          </p:nvPr>
        </p:nvSpPr>
        <p:spPr/>
        <p:txBody>
          <a:bodyPr/>
          <a:lstStyle>
            <a:lvl1pPr>
              <a:defRPr/>
            </a:lvl1pPr>
          </a:lstStyle>
          <a:p>
            <a:pPr>
              <a:defRPr/>
            </a:pPr>
            <a:fld id="{D0B1AABE-239A-49A0-A5DF-CD28AEB39F1D}" type="slidenum">
              <a:rPr lang="ja-JP" altLang="en-US">
                <a:solidFill>
                  <a:srgbClr val="FFFFFF"/>
                </a:solidFill>
              </a:rPr>
              <a:pPr>
                <a:defRPr/>
              </a:pPr>
              <a:t>‹#›</a:t>
            </a:fld>
            <a:endParaRPr lang="ja-JP" altLang="en-US" dirty="0">
              <a:solidFill>
                <a:srgbClr val="FFFFFF"/>
              </a:solidFill>
            </a:endParaRPr>
          </a:p>
        </p:txBody>
      </p:sp>
    </p:spTree>
    <p:extLst>
      <p:ext uri="{BB962C8B-B14F-4D97-AF65-F5344CB8AC3E}">
        <p14:creationId xmlns:p14="http://schemas.microsoft.com/office/powerpoint/2010/main" val="36238197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フッター プレースホルダー 4"/>
          <p:cNvSpPr>
            <a:spLocks noGrp="1"/>
          </p:cNvSpPr>
          <p:nvPr>
            <p:ph type="ftr" sz="quarter" idx="10"/>
          </p:nvPr>
        </p:nvSpPr>
        <p:spPr/>
        <p:txBody>
          <a:bodyPr/>
          <a:lstStyle>
            <a:lvl1pPr>
              <a:defRPr/>
            </a:lvl1pPr>
          </a:lstStyle>
          <a:p>
            <a:pPr>
              <a:defRPr/>
            </a:pPr>
            <a:endParaRPr lang="ja-JP" altLang="en-US">
              <a:solidFill>
                <a:srgbClr val="FFFFFF"/>
              </a:solidFill>
            </a:endParaRPr>
          </a:p>
        </p:txBody>
      </p:sp>
      <p:sp>
        <p:nvSpPr>
          <p:cNvPr id="5" name="スライド番号プレースホルダー 5"/>
          <p:cNvSpPr>
            <a:spLocks noGrp="1"/>
          </p:cNvSpPr>
          <p:nvPr>
            <p:ph type="sldNum" sz="quarter" idx="11"/>
          </p:nvPr>
        </p:nvSpPr>
        <p:spPr/>
        <p:txBody>
          <a:bodyPr/>
          <a:lstStyle>
            <a:lvl1pPr>
              <a:defRPr/>
            </a:lvl1pPr>
          </a:lstStyle>
          <a:p>
            <a:pPr>
              <a:defRPr/>
            </a:pPr>
            <a:fld id="{92F90D0E-FEBA-4C98-A847-A7307CEB9F35}" type="slidenum">
              <a:rPr lang="ja-JP" altLang="en-US">
                <a:solidFill>
                  <a:srgbClr val="FFFFFF"/>
                </a:solidFill>
              </a:rPr>
              <a:pPr>
                <a:defRPr/>
              </a:pPr>
              <a:t>‹#›</a:t>
            </a:fld>
            <a:endParaRPr lang="ja-JP" altLang="en-US" dirty="0">
              <a:solidFill>
                <a:srgbClr val="FFFFFF"/>
              </a:solidFill>
            </a:endParaRPr>
          </a:p>
        </p:txBody>
      </p:sp>
    </p:spTree>
    <p:extLst>
      <p:ext uri="{BB962C8B-B14F-4D97-AF65-F5344CB8AC3E}">
        <p14:creationId xmlns:p14="http://schemas.microsoft.com/office/powerpoint/2010/main" val="7194197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フッター プレースホルダー 4"/>
          <p:cNvSpPr>
            <a:spLocks noGrp="1"/>
          </p:cNvSpPr>
          <p:nvPr>
            <p:ph type="ftr" sz="quarter" idx="10"/>
          </p:nvPr>
        </p:nvSpPr>
        <p:spPr/>
        <p:txBody>
          <a:bodyPr/>
          <a:lstStyle>
            <a:lvl1pPr>
              <a:defRPr/>
            </a:lvl1pPr>
          </a:lstStyle>
          <a:p>
            <a:pPr>
              <a:defRPr/>
            </a:pPr>
            <a:endParaRPr lang="ja-JP" altLang="en-US">
              <a:solidFill>
                <a:srgbClr val="FFFFFF"/>
              </a:solidFill>
            </a:endParaRPr>
          </a:p>
        </p:txBody>
      </p:sp>
      <p:sp>
        <p:nvSpPr>
          <p:cNvPr id="5" name="スライド番号プレースホルダー 5"/>
          <p:cNvSpPr>
            <a:spLocks noGrp="1"/>
          </p:cNvSpPr>
          <p:nvPr>
            <p:ph type="sldNum" sz="quarter" idx="11"/>
          </p:nvPr>
        </p:nvSpPr>
        <p:spPr/>
        <p:txBody>
          <a:bodyPr/>
          <a:lstStyle>
            <a:lvl1pPr>
              <a:defRPr/>
            </a:lvl1pPr>
          </a:lstStyle>
          <a:p>
            <a:pPr>
              <a:defRPr/>
            </a:pPr>
            <a:fld id="{72CB8E3E-B7A0-4AC8-BD40-4D723F18E016}" type="slidenum">
              <a:rPr lang="ja-JP" altLang="en-US">
                <a:solidFill>
                  <a:srgbClr val="FFFFFF"/>
                </a:solidFill>
              </a:rPr>
              <a:pPr>
                <a:defRPr/>
              </a:pPr>
              <a:t>‹#›</a:t>
            </a:fld>
            <a:endParaRPr lang="ja-JP" altLang="en-US" dirty="0">
              <a:solidFill>
                <a:srgbClr val="FFFFFF"/>
              </a:solidFill>
            </a:endParaRPr>
          </a:p>
        </p:txBody>
      </p:sp>
    </p:spTree>
    <p:extLst>
      <p:ext uri="{BB962C8B-B14F-4D97-AF65-F5344CB8AC3E}">
        <p14:creationId xmlns:p14="http://schemas.microsoft.com/office/powerpoint/2010/main" val="29528431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本文（通常用）">
    <p:spTree>
      <p:nvGrpSpPr>
        <p:cNvPr id="1" name=""/>
        <p:cNvGrpSpPr/>
        <p:nvPr/>
      </p:nvGrpSpPr>
      <p:grpSpPr>
        <a:xfrm>
          <a:off x="0" y="0"/>
          <a:ext cx="0" cy="0"/>
          <a:chOff x="0" y="0"/>
          <a:chExt cx="0" cy="0"/>
        </a:xfrm>
      </p:grpSpPr>
      <p:pic>
        <p:nvPicPr>
          <p:cNvPr id="4" name="図 5" descr="01-0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6" descr="01-01.jpg"/>
          <p:cNvPicPr>
            <a:picLocks noChangeAspect="1"/>
          </p:cNvPicPr>
          <p:nvPr userDrawn="1"/>
        </p:nvPicPr>
        <p:blipFill>
          <a:blip r:embed="rId3">
            <a:extLst>
              <a:ext uri="{28A0092B-C50C-407E-A947-70E740481C1C}">
                <a14:useLocalDpi xmlns:a14="http://schemas.microsoft.com/office/drawing/2010/main" val="0"/>
              </a:ext>
            </a:extLst>
          </a:blip>
          <a:srcRect t="93852"/>
          <a:stretch>
            <a:fillRect/>
          </a:stretch>
        </p:blipFill>
        <p:spPr bwMode="auto">
          <a:xfrm>
            <a:off x="0" y="6437313"/>
            <a:ext cx="91440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コンテンツ プレースホルダー 2"/>
          <p:cNvSpPr>
            <a:spLocks noGrp="1"/>
          </p:cNvSpPr>
          <p:nvPr>
            <p:ph idx="1"/>
          </p:nvPr>
        </p:nvSpPr>
        <p:spPr>
          <a:xfrm>
            <a:off x="323527" y="836711"/>
            <a:ext cx="8641085" cy="5472013"/>
          </a:xfrm>
        </p:spPr>
        <p:txBody>
          <a:bodyPr/>
          <a:lstStyle>
            <a:lvl1pPr marL="268288" indent="-268288">
              <a:lnSpc>
                <a:spcPts val="1600"/>
              </a:lnSpc>
              <a:spcBef>
                <a:spcPts val="1200"/>
              </a:spcBef>
              <a:spcAft>
                <a:spcPts val="0"/>
              </a:spcAft>
              <a:buClr>
                <a:srgbClr val="B61436"/>
              </a:buClr>
              <a:buFont typeface="Wingdings" pitchFamily="2" charset="2"/>
              <a:buChar char="l"/>
              <a:defRPr>
                <a:latin typeface="+mj-ea"/>
                <a:ea typeface="+mj-ea"/>
              </a:defRPr>
            </a:lvl1pPr>
            <a:lvl2pPr marL="536575" indent="-268288">
              <a:lnSpc>
                <a:spcPts val="1600"/>
              </a:lnSpc>
              <a:spcBef>
                <a:spcPts val="600"/>
              </a:spcBef>
              <a:spcAft>
                <a:spcPts val="0"/>
              </a:spcAft>
              <a:buClr>
                <a:srgbClr val="B61436"/>
              </a:buClr>
              <a:defRPr>
                <a:latin typeface="+mj-ea"/>
                <a:ea typeface="+mj-ea"/>
              </a:defRPr>
            </a:lvl2pPr>
            <a:lvl3pPr marL="803275" indent="-266700">
              <a:lnSpc>
                <a:spcPts val="1600"/>
              </a:lnSpc>
              <a:spcBef>
                <a:spcPts val="600"/>
              </a:spcBef>
              <a:spcAft>
                <a:spcPts val="0"/>
              </a:spcAft>
              <a:buClr>
                <a:srgbClr val="C00000"/>
              </a:buClr>
              <a:defRPr>
                <a:latin typeface="+mj-ea"/>
                <a:ea typeface="+mj-ea"/>
              </a:defRPr>
            </a:lvl3pPr>
            <a:lvl4pPr marL="1079500" indent="-276225">
              <a:lnSpc>
                <a:spcPts val="1600"/>
              </a:lnSpc>
              <a:spcBef>
                <a:spcPts val="600"/>
              </a:spcBef>
              <a:spcAft>
                <a:spcPts val="0"/>
              </a:spcAft>
              <a:buClr>
                <a:srgbClr val="B61436"/>
              </a:buClr>
              <a:buSzPct val="75000"/>
              <a:defRPr>
                <a:latin typeface="+mj-ea"/>
                <a:ea typeface="+mj-ea"/>
              </a:defRPr>
            </a:lvl4pPr>
            <a:lvl5pPr>
              <a:spcBef>
                <a:spcPts val="600"/>
              </a:spcBef>
              <a:spcAft>
                <a:spcPts val="600"/>
              </a:spcAft>
              <a:defRPr>
                <a:latin typeface="+mj-ea"/>
                <a:ea typeface="+mj-ea"/>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p:txBody>
      </p:sp>
      <p:sp>
        <p:nvSpPr>
          <p:cNvPr id="12" name="タイトル 1"/>
          <p:cNvSpPr>
            <a:spLocks noGrp="1"/>
          </p:cNvSpPr>
          <p:nvPr>
            <p:ph type="title"/>
          </p:nvPr>
        </p:nvSpPr>
        <p:spPr>
          <a:xfrm>
            <a:off x="323528" y="261898"/>
            <a:ext cx="5544616" cy="430798"/>
          </a:xfrm>
        </p:spPr>
        <p:txBody>
          <a:bodyPr>
            <a:normAutofit/>
          </a:bodyPr>
          <a:lstStyle>
            <a:lvl1pPr>
              <a:defRPr sz="1800">
                <a:solidFill>
                  <a:srgbClr val="B61436"/>
                </a:solidFill>
              </a:defRPr>
            </a:lvl1pPr>
          </a:lstStyle>
          <a:p>
            <a:endParaRPr lang="ja-JP" altLang="en-US" dirty="0"/>
          </a:p>
        </p:txBody>
      </p:sp>
      <p:sp>
        <p:nvSpPr>
          <p:cNvPr id="6" name="フッター プレースホルダー 4"/>
          <p:cNvSpPr>
            <a:spLocks noGrp="1"/>
          </p:cNvSpPr>
          <p:nvPr>
            <p:ph type="ftr" sz="quarter" idx="10"/>
          </p:nvPr>
        </p:nvSpPr>
        <p:spPr/>
        <p:txBody>
          <a:bodyPr/>
          <a:lstStyle>
            <a:lvl1pPr algn="r">
              <a:defRPr sz="1000">
                <a:solidFill>
                  <a:schemeClr val="bg1"/>
                </a:solidFill>
              </a:defRPr>
            </a:lvl1pPr>
          </a:lstStyle>
          <a:p>
            <a:pPr>
              <a:defRPr/>
            </a:pPr>
            <a:endParaRPr lang="ja-JP" altLang="en-US">
              <a:solidFill>
                <a:srgbClr val="FFFFFF"/>
              </a:solidFill>
            </a:endParaRPr>
          </a:p>
        </p:txBody>
      </p:sp>
      <p:sp>
        <p:nvSpPr>
          <p:cNvPr id="7" name="スライド番号プレースホルダー 5"/>
          <p:cNvSpPr>
            <a:spLocks noGrp="1"/>
          </p:cNvSpPr>
          <p:nvPr>
            <p:ph type="sldNum" sz="quarter" idx="11"/>
          </p:nvPr>
        </p:nvSpPr>
        <p:spPr/>
        <p:txBody>
          <a:bodyPr/>
          <a:lstStyle>
            <a:lvl1pPr>
              <a:defRPr sz="1000">
                <a:solidFill>
                  <a:schemeClr val="bg1"/>
                </a:solidFill>
                <a:latin typeface="Verdana" pitchFamily="34" charset="0"/>
                <a:cs typeface="Verdana" pitchFamily="34" charset="0"/>
              </a:defRPr>
            </a:lvl1pPr>
          </a:lstStyle>
          <a:p>
            <a:pPr>
              <a:defRPr/>
            </a:pPr>
            <a:fld id="{EB47F431-381C-488D-99E5-3D7D7A5F8709}" type="slidenum">
              <a:rPr lang="ja-JP" altLang="en-US">
                <a:solidFill>
                  <a:srgbClr val="FFFFFF"/>
                </a:solidFill>
              </a:rPr>
              <a:pPr>
                <a:defRPr/>
              </a:pPr>
              <a:t>‹#›</a:t>
            </a:fld>
            <a:endParaRPr lang="ja-JP" altLang="en-US" dirty="0">
              <a:solidFill>
                <a:srgbClr val="FFFFFF"/>
              </a:solidFill>
            </a:endParaRPr>
          </a:p>
        </p:txBody>
      </p:sp>
    </p:spTree>
    <p:extLst>
      <p:ext uri="{BB962C8B-B14F-4D97-AF65-F5344CB8AC3E}">
        <p14:creationId xmlns:p14="http://schemas.microsoft.com/office/powerpoint/2010/main" val="2631222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エンドページ">
    <p:spTree>
      <p:nvGrpSpPr>
        <p:cNvPr id="1" name=""/>
        <p:cNvGrpSpPr/>
        <p:nvPr/>
      </p:nvGrpSpPr>
      <p:grpSpPr>
        <a:xfrm>
          <a:off x="0" y="0"/>
          <a:ext cx="0" cy="0"/>
          <a:chOff x="0" y="0"/>
          <a:chExt cx="0" cy="0"/>
        </a:xfrm>
      </p:grpSpPr>
      <p:pic>
        <p:nvPicPr>
          <p:cNvPr id="2" name="図 2" descr="01-01.jpg"/>
          <p:cNvPicPr>
            <a:picLocks noChangeAspect="1"/>
          </p:cNvPicPr>
          <p:nvPr userDrawn="1"/>
        </p:nvPicPr>
        <p:blipFill>
          <a:blip r:embed="rId2"/>
          <a:srcRect/>
          <a:stretch>
            <a:fillRect/>
          </a:stretch>
        </p:blipFill>
        <p:spPr bwMode="auto">
          <a:xfrm>
            <a:off x="0" y="0"/>
            <a:ext cx="9144000" cy="6859588"/>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フッター プレースホルダー 4"/>
          <p:cNvSpPr>
            <a:spLocks noGrp="1"/>
          </p:cNvSpPr>
          <p:nvPr>
            <p:ph type="ftr" sz="quarter" idx="10"/>
          </p:nvPr>
        </p:nvSpPr>
        <p:spPr/>
        <p:txBody>
          <a:bodyPr/>
          <a:lstStyle>
            <a:lvl1pPr>
              <a:defRPr/>
            </a:lvl1pPr>
          </a:lstStyle>
          <a:p>
            <a:pPr>
              <a:defRPr/>
            </a:pPr>
            <a:endParaRPr lang="ja-JP" altLang="en-US">
              <a:solidFill>
                <a:srgbClr val="FFFFFF"/>
              </a:solidFill>
            </a:endParaRPr>
          </a:p>
        </p:txBody>
      </p:sp>
      <p:sp>
        <p:nvSpPr>
          <p:cNvPr id="5" name="スライド番号プレースホルダー 5"/>
          <p:cNvSpPr>
            <a:spLocks noGrp="1"/>
          </p:cNvSpPr>
          <p:nvPr>
            <p:ph type="sldNum" sz="quarter" idx="11"/>
          </p:nvPr>
        </p:nvSpPr>
        <p:spPr/>
        <p:txBody>
          <a:bodyPr/>
          <a:lstStyle>
            <a:lvl1pPr>
              <a:defRPr/>
            </a:lvl1pPr>
          </a:lstStyle>
          <a:p>
            <a:pPr>
              <a:defRPr/>
            </a:pPr>
            <a:fld id="{DF7FA43F-1EA6-4A36-82E9-86CFE2F55133}" type="slidenum">
              <a:rPr lang="ja-JP" altLang="en-US">
                <a:solidFill>
                  <a:srgbClr val="FFFFFF"/>
                </a:solidFill>
              </a:rPr>
              <a:pPr>
                <a:defRPr/>
              </a:pPr>
              <a:t>‹#›</a:t>
            </a:fld>
            <a:endParaRPr lang="ja-JP" altLang="en-US" dirty="0">
              <a:solidFill>
                <a:srgbClr val="FFFFFF"/>
              </a:solidFill>
            </a:endParaRPr>
          </a:p>
        </p:txBody>
      </p:sp>
    </p:spTree>
    <p:extLst>
      <p:ext uri="{BB962C8B-B14F-4D97-AF65-F5344CB8AC3E}">
        <p14:creationId xmlns:p14="http://schemas.microsoft.com/office/powerpoint/2010/main" val="2021908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フッター プレースホルダー 4"/>
          <p:cNvSpPr>
            <a:spLocks noGrp="1"/>
          </p:cNvSpPr>
          <p:nvPr>
            <p:ph type="ftr" sz="quarter" idx="10"/>
          </p:nvPr>
        </p:nvSpPr>
        <p:spPr/>
        <p:txBody>
          <a:bodyPr/>
          <a:lstStyle>
            <a:lvl1pPr>
              <a:defRPr/>
            </a:lvl1pPr>
          </a:lstStyle>
          <a:p>
            <a:pPr>
              <a:defRPr/>
            </a:pPr>
            <a:endParaRPr lang="ja-JP" altLang="en-US">
              <a:solidFill>
                <a:srgbClr val="FFFFFF"/>
              </a:solidFill>
            </a:endParaRPr>
          </a:p>
        </p:txBody>
      </p:sp>
      <p:sp>
        <p:nvSpPr>
          <p:cNvPr id="5" name="スライド番号プレースホルダー 5"/>
          <p:cNvSpPr>
            <a:spLocks noGrp="1"/>
          </p:cNvSpPr>
          <p:nvPr>
            <p:ph type="sldNum" sz="quarter" idx="11"/>
          </p:nvPr>
        </p:nvSpPr>
        <p:spPr/>
        <p:txBody>
          <a:bodyPr/>
          <a:lstStyle>
            <a:lvl1pPr>
              <a:defRPr/>
            </a:lvl1pPr>
          </a:lstStyle>
          <a:p>
            <a:pPr>
              <a:defRPr/>
            </a:pPr>
            <a:fld id="{3ED16DE4-C6F0-4A6C-B407-75654E8C7422}" type="slidenum">
              <a:rPr lang="ja-JP" altLang="en-US">
                <a:solidFill>
                  <a:srgbClr val="FFFFFF"/>
                </a:solidFill>
              </a:rPr>
              <a:pPr>
                <a:defRPr/>
              </a:pPr>
              <a:t>‹#›</a:t>
            </a:fld>
            <a:endParaRPr lang="ja-JP" altLang="en-US" dirty="0">
              <a:solidFill>
                <a:srgbClr val="FFFFFF"/>
              </a:solidFill>
            </a:endParaRPr>
          </a:p>
        </p:txBody>
      </p:sp>
    </p:spTree>
    <p:extLst>
      <p:ext uri="{BB962C8B-B14F-4D97-AF65-F5344CB8AC3E}">
        <p14:creationId xmlns:p14="http://schemas.microsoft.com/office/powerpoint/2010/main" val="118396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フッター プレースホルダー 4"/>
          <p:cNvSpPr>
            <a:spLocks noGrp="1"/>
          </p:cNvSpPr>
          <p:nvPr>
            <p:ph type="ftr" sz="quarter" idx="10"/>
          </p:nvPr>
        </p:nvSpPr>
        <p:spPr/>
        <p:txBody>
          <a:bodyPr/>
          <a:lstStyle>
            <a:lvl1pPr>
              <a:defRPr/>
            </a:lvl1pPr>
          </a:lstStyle>
          <a:p>
            <a:pPr>
              <a:defRPr/>
            </a:pPr>
            <a:endParaRPr lang="ja-JP" altLang="en-US">
              <a:solidFill>
                <a:srgbClr val="FFFFFF"/>
              </a:solidFill>
            </a:endParaRPr>
          </a:p>
        </p:txBody>
      </p:sp>
      <p:sp>
        <p:nvSpPr>
          <p:cNvPr id="5" name="スライド番号プレースホルダー 5"/>
          <p:cNvSpPr>
            <a:spLocks noGrp="1"/>
          </p:cNvSpPr>
          <p:nvPr>
            <p:ph type="sldNum" sz="quarter" idx="11"/>
          </p:nvPr>
        </p:nvSpPr>
        <p:spPr/>
        <p:txBody>
          <a:bodyPr/>
          <a:lstStyle>
            <a:lvl1pPr>
              <a:defRPr/>
            </a:lvl1pPr>
          </a:lstStyle>
          <a:p>
            <a:pPr>
              <a:defRPr/>
            </a:pPr>
            <a:fld id="{175BFE57-9300-4A15-91FA-DEF0C22D9A3E}" type="slidenum">
              <a:rPr lang="ja-JP" altLang="en-US">
                <a:solidFill>
                  <a:srgbClr val="FFFFFF"/>
                </a:solidFill>
              </a:rPr>
              <a:pPr>
                <a:defRPr/>
              </a:pPr>
              <a:t>‹#›</a:t>
            </a:fld>
            <a:endParaRPr lang="ja-JP" altLang="en-US" dirty="0">
              <a:solidFill>
                <a:srgbClr val="FFFFFF"/>
              </a:solidFill>
            </a:endParaRPr>
          </a:p>
        </p:txBody>
      </p:sp>
    </p:spTree>
    <p:extLst>
      <p:ext uri="{BB962C8B-B14F-4D97-AF65-F5344CB8AC3E}">
        <p14:creationId xmlns:p14="http://schemas.microsoft.com/office/powerpoint/2010/main" val="10491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フッター プレースホルダー 4"/>
          <p:cNvSpPr>
            <a:spLocks noGrp="1"/>
          </p:cNvSpPr>
          <p:nvPr>
            <p:ph type="ftr" sz="quarter" idx="10"/>
          </p:nvPr>
        </p:nvSpPr>
        <p:spPr/>
        <p:txBody>
          <a:bodyPr/>
          <a:lstStyle>
            <a:lvl1pPr>
              <a:defRPr/>
            </a:lvl1pPr>
          </a:lstStyle>
          <a:p>
            <a:pPr>
              <a:defRPr/>
            </a:pPr>
            <a:endParaRPr lang="ja-JP" altLang="en-US">
              <a:solidFill>
                <a:srgbClr val="FFFFFF"/>
              </a:solidFill>
            </a:endParaRPr>
          </a:p>
        </p:txBody>
      </p:sp>
      <p:sp>
        <p:nvSpPr>
          <p:cNvPr id="6" name="スライド番号プレースホルダー 5"/>
          <p:cNvSpPr>
            <a:spLocks noGrp="1"/>
          </p:cNvSpPr>
          <p:nvPr>
            <p:ph type="sldNum" sz="quarter" idx="11"/>
          </p:nvPr>
        </p:nvSpPr>
        <p:spPr/>
        <p:txBody>
          <a:bodyPr/>
          <a:lstStyle>
            <a:lvl1pPr>
              <a:defRPr/>
            </a:lvl1pPr>
          </a:lstStyle>
          <a:p>
            <a:pPr>
              <a:defRPr/>
            </a:pPr>
            <a:fld id="{423C981D-F9B1-45B2-AEB0-BB56D5926CEC}" type="slidenum">
              <a:rPr lang="ja-JP" altLang="en-US">
                <a:solidFill>
                  <a:srgbClr val="FFFFFF"/>
                </a:solidFill>
              </a:rPr>
              <a:pPr>
                <a:defRPr/>
              </a:pPr>
              <a:t>‹#›</a:t>
            </a:fld>
            <a:endParaRPr lang="ja-JP" altLang="en-US" dirty="0">
              <a:solidFill>
                <a:srgbClr val="FFFFFF"/>
              </a:solidFill>
            </a:endParaRPr>
          </a:p>
        </p:txBody>
      </p:sp>
    </p:spTree>
    <p:extLst>
      <p:ext uri="{BB962C8B-B14F-4D97-AF65-F5344CB8AC3E}">
        <p14:creationId xmlns:p14="http://schemas.microsoft.com/office/powerpoint/2010/main" val="1487264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フッター プレースホルダー 4"/>
          <p:cNvSpPr>
            <a:spLocks noGrp="1"/>
          </p:cNvSpPr>
          <p:nvPr>
            <p:ph type="ftr" sz="quarter" idx="10"/>
          </p:nvPr>
        </p:nvSpPr>
        <p:spPr/>
        <p:txBody>
          <a:bodyPr/>
          <a:lstStyle>
            <a:lvl1pPr>
              <a:defRPr/>
            </a:lvl1pPr>
          </a:lstStyle>
          <a:p>
            <a:pPr>
              <a:defRPr/>
            </a:pPr>
            <a:endParaRPr lang="ja-JP" altLang="en-US">
              <a:solidFill>
                <a:srgbClr val="FFFFFF"/>
              </a:solidFill>
            </a:endParaRPr>
          </a:p>
        </p:txBody>
      </p:sp>
      <p:sp>
        <p:nvSpPr>
          <p:cNvPr id="8" name="スライド番号プレースホルダー 5"/>
          <p:cNvSpPr>
            <a:spLocks noGrp="1"/>
          </p:cNvSpPr>
          <p:nvPr>
            <p:ph type="sldNum" sz="quarter" idx="11"/>
          </p:nvPr>
        </p:nvSpPr>
        <p:spPr/>
        <p:txBody>
          <a:bodyPr/>
          <a:lstStyle>
            <a:lvl1pPr>
              <a:defRPr/>
            </a:lvl1pPr>
          </a:lstStyle>
          <a:p>
            <a:pPr>
              <a:defRPr/>
            </a:pPr>
            <a:fld id="{669BE2C3-F6CE-4E9A-B052-9C2EEA205FE9}" type="slidenum">
              <a:rPr lang="ja-JP" altLang="en-US">
                <a:solidFill>
                  <a:srgbClr val="FFFFFF"/>
                </a:solidFill>
              </a:rPr>
              <a:pPr>
                <a:defRPr/>
              </a:pPr>
              <a:t>‹#›</a:t>
            </a:fld>
            <a:endParaRPr lang="ja-JP" altLang="en-US" dirty="0">
              <a:solidFill>
                <a:srgbClr val="FFFFFF"/>
              </a:solidFill>
            </a:endParaRPr>
          </a:p>
        </p:txBody>
      </p:sp>
    </p:spTree>
    <p:extLst>
      <p:ext uri="{BB962C8B-B14F-4D97-AF65-F5344CB8AC3E}">
        <p14:creationId xmlns:p14="http://schemas.microsoft.com/office/powerpoint/2010/main" val="2599478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フッター プレースホルダー 4"/>
          <p:cNvSpPr>
            <a:spLocks noGrp="1"/>
          </p:cNvSpPr>
          <p:nvPr>
            <p:ph type="ftr" sz="quarter" idx="10"/>
          </p:nvPr>
        </p:nvSpPr>
        <p:spPr/>
        <p:txBody>
          <a:bodyPr/>
          <a:lstStyle>
            <a:lvl1pPr>
              <a:defRPr/>
            </a:lvl1pPr>
          </a:lstStyle>
          <a:p>
            <a:pPr>
              <a:defRPr/>
            </a:pPr>
            <a:endParaRPr lang="ja-JP" altLang="en-US">
              <a:solidFill>
                <a:srgbClr val="FFFFFF"/>
              </a:solidFill>
            </a:endParaRPr>
          </a:p>
        </p:txBody>
      </p:sp>
      <p:sp>
        <p:nvSpPr>
          <p:cNvPr id="4" name="スライド番号プレースホルダー 5"/>
          <p:cNvSpPr>
            <a:spLocks noGrp="1"/>
          </p:cNvSpPr>
          <p:nvPr>
            <p:ph type="sldNum" sz="quarter" idx="11"/>
          </p:nvPr>
        </p:nvSpPr>
        <p:spPr/>
        <p:txBody>
          <a:bodyPr/>
          <a:lstStyle>
            <a:lvl1pPr>
              <a:defRPr/>
            </a:lvl1pPr>
          </a:lstStyle>
          <a:p>
            <a:pPr>
              <a:defRPr/>
            </a:pPr>
            <a:fld id="{627292D7-C2BE-4C16-8139-22FFD10E093E}" type="slidenum">
              <a:rPr lang="ja-JP" altLang="en-US">
                <a:solidFill>
                  <a:srgbClr val="FFFFFF"/>
                </a:solidFill>
              </a:rPr>
              <a:pPr>
                <a:defRPr/>
              </a:pPr>
              <a:t>‹#›</a:t>
            </a:fld>
            <a:endParaRPr lang="ja-JP" altLang="en-US" dirty="0">
              <a:solidFill>
                <a:srgbClr val="FFFFFF"/>
              </a:solidFill>
            </a:endParaRPr>
          </a:p>
        </p:txBody>
      </p:sp>
    </p:spTree>
    <p:extLst>
      <p:ext uri="{BB962C8B-B14F-4D97-AF65-F5344CB8AC3E}">
        <p14:creationId xmlns:p14="http://schemas.microsoft.com/office/powerpoint/2010/main" val="793729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3.jpe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400" baseline="0">
                <a:solidFill>
                  <a:schemeClr val="tx1"/>
                </a:solidFill>
                <a:latin typeface="Verdana" pitchFamily="34" charset="0"/>
                <a:ea typeface="ＭＳ Ｐゴシック" pitchFamily="50" charset="-128"/>
              </a:defRPr>
            </a:lvl1pPr>
          </a:lstStyle>
          <a:p>
            <a:pPr>
              <a:defRPr/>
            </a:pPr>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400" baseline="0">
                <a:solidFill>
                  <a:schemeClr val="tx1"/>
                </a:solidFill>
                <a:latin typeface="Verdana" pitchFamily="34"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400" baseline="0">
                <a:solidFill>
                  <a:schemeClr val="tx1"/>
                </a:solidFill>
                <a:latin typeface="Verdana" pitchFamily="34" charset="0"/>
                <a:ea typeface="ＭＳ Ｐゴシック" pitchFamily="50" charset="-128"/>
              </a:defRPr>
            </a:lvl1pPr>
          </a:lstStyle>
          <a:p>
            <a:pPr>
              <a:defRPr/>
            </a:pPr>
            <a:fld id="{9BEEC5FE-A5C2-4F04-B052-4630D094561A}" type="slidenum">
              <a:rPr lang="ja-JP" altLang="en-US"/>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Lst>
  <p:hf hdr="0" dt="0"/>
  <p:txStyles>
    <p:titleStyle>
      <a:lvl1pPr algn="l" rtl="0" eaLnBrk="0" fontAlgn="base" hangingPunct="0">
        <a:spcBef>
          <a:spcPct val="0"/>
        </a:spcBef>
        <a:spcAft>
          <a:spcPct val="0"/>
        </a:spcAft>
        <a:defRPr kumimoji="1" sz="1400" kern="1200">
          <a:solidFill>
            <a:schemeClr val="tx1"/>
          </a:solidFill>
          <a:latin typeface="Verdana" pitchFamily="34" charset="0"/>
          <a:ea typeface="ＭＳ Ｐゴシック" pitchFamily="50" charset="-128"/>
          <a:cs typeface="+mj-cs"/>
        </a:defRPr>
      </a:lvl1pPr>
      <a:lvl2pPr algn="l" rtl="0" eaLnBrk="0" fontAlgn="base" hangingPunct="0">
        <a:spcBef>
          <a:spcPct val="0"/>
        </a:spcBef>
        <a:spcAft>
          <a:spcPct val="0"/>
        </a:spcAft>
        <a:defRPr kumimoji="1" sz="1400">
          <a:solidFill>
            <a:schemeClr val="tx1"/>
          </a:solidFill>
          <a:latin typeface="Verdana" pitchFamily="34" charset="0"/>
          <a:ea typeface="ＭＳ Ｐゴシック" charset="-128"/>
        </a:defRPr>
      </a:lvl2pPr>
      <a:lvl3pPr algn="l" rtl="0" eaLnBrk="0" fontAlgn="base" hangingPunct="0">
        <a:spcBef>
          <a:spcPct val="0"/>
        </a:spcBef>
        <a:spcAft>
          <a:spcPct val="0"/>
        </a:spcAft>
        <a:defRPr kumimoji="1" sz="1400">
          <a:solidFill>
            <a:schemeClr val="tx1"/>
          </a:solidFill>
          <a:latin typeface="Verdana" pitchFamily="34" charset="0"/>
          <a:ea typeface="ＭＳ Ｐゴシック" charset="-128"/>
        </a:defRPr>
      </a:lvl3pPr>
      <a:lvl4pPr algn="l" rtl="0" eaLnBrk="0" fontAlgn="base" hangingPunct="0">
        <a:spcBef>
          <a:spcPct val="0"/>
        </a:spcBef>
        <a:spcAft>
          <a:spcPct val="0"/>
        </a:spcAft>
        <a:defRPr kumimoji="1" sz="1400">
          <a:solidFill>
            <a:schemeClr val="tx1"/>
          </a:solidFill>
          <a:latin typeface="Verdana" pitchFamily="34" charset="0"/>
          <a:ea typeface="ＭＳ Ｐゴシック" charset="-128"/>
        </a:defRPr>
      </a:lvl4pPr>
      <a:lvl5pPr algn="l" rtl="0" eaLnBrk="0" fontAlgn="base" hangingPunct="0">
        <a:spcBef>
          <a:spcPct val="0"/>
        </a:spcBef>
        <a:spcAft>
          <a:spcPct val="0"/>
        </a:spcAft>
        <a:defRPr kumimoji="1" sz="1400">
          <a:solidFill>
            <a:schemeClr val="tx1"/>
          </a:solidFill>
          <a:latin typeface="Verdana" pitchFamily="34" charset="0"/>
          <a:ea typeface="ＭＳ Ｐゴシック" charset="-128"/>
        </a:defRPr>
      </a:lvl5pPr>
      <a:lvl6pPr marL="457200" algn="l" rtl="0" fontAlgn="base">
        <a:spcBef>
          <a:spcPct val="0"/>
        </a:spcBef>
        <a:spcAft>
          <a:spcPct val="0"/>
        </a:spcAft>
        <a:defRPr kumimoji="1" sz="1400">
          <a:solidFill>
            <a:schemeClr val="tx1"/>
          </a:solidFill>
          <a:latin typeface="Verdana" pitchFamily="34" charset="0"/>
          <a:ea typeface="ＭＳ Ｐゴシック" charset="-128"/>
        </a:defRPr>
      </a:lvl6pPr>
      <a:lvl7pPr marL="914400" algn="l" rtl="0" fontAlgn="base">
        <a:spcBef>
          <a:spcPct val="0"/>
        </a:spcBef>
        <a:spcAft>
          <a:spcPct val="0"/>
        </a:spcAft>
        <a:defRPr kumimoji="1" sz="1400">
          <a:solidFill>
            <a:schemeClr val="tx1"/>
          </a:solidFill>
          <a:latin typeface="Verdana" pitchFamily="34" charset="0"/>
          <a:ea typeface="ＭＳ Ｐゴシック" charset="-128"/>
        </a:defRPr>
      </a:lvl7pPr>
      <a:lvl8pPr marL="1371600" algn="l" rtl="0" fontAlgn="base">
        <a:spcBef>
          <a:spcPct val="0"/>
        </a:spcBef>
        <a:spcAft>
          <a:spcPct val="0"/>
        </a:spcAft>
        <a:defRPr kumimoji="1" sz="1400">
          <a:solidFill>
            <a:schemeClr val="tx1"/>
          </a:solidFill>
          <a:latin typeface="Verdana" pitchFamily="34" charset="0"/>
          <a:ea typeface="ＭＳ Ｐゴシック" charset="-128"/>
        </a:defRPr>
      </a:lvl8pPr>
      <a:lvl9pPr marL="1828800" algn="l" rtl="0" fontAlgn="base">
        <a:spcBef>
          <a:spcPct val="0"/>
        </a:spcBef>
        <a:spcAft>
          <a:spcPct val="0"/>
        </a:spcAft>
        <a:defRPr kumimoji="1" sz="1400">
          <a:solidFill>
            <a:schemeClr val="tx1"/>
          </a:solidFill>
          <a:latin typeface="Verdana"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1400" kern="1200">
          <a:solidFill>
            <a:schemeClr val="tx1"/>
          </a:solidFill>
          <a:latin typeface="Verdana" pitchFamily="34" charset="0"/>
          <a:ea typeface="ＭＳ Ｐゴシック" pitchFamily="50" charset="-128"/>
          <a:cs typeface="+mn-cs"/>
        </a:defRPr>
      </a:lvl1pPr>
      <a:lvl2pPr marL="742950" indent="-285750" algn="l" rtl="0" eaLnBrk="0" fontAlgn="base" hangingPunct="0">
        <a:spcBef>
          <a:spcPct val="20000"/>
        </a:spcBef>
        <a:spcAft>
          <a:spcPct val="0"/>
        </a:spcAft>
        <a:buFont typeface="Arial" charset="0"/>
        <a:buChar char="–"/>
        <a:defRPr kumimoji="1" sz="1400" kern="1200">
          <a:solidFill>
            <a:schemeClr val="tx1"/>
          </a:solidFill>
          <a:latin typeface="Verdana" pitchFamily="34" charset="0"/>
          <a:ea typeface="ＭＳ Ｐゴシック" pitchFamily="50" charset="-128"/>
          <a:cs typeface="+mn-cs"/>
        </a:defRPr>
      </a:lvl2pPr>
      <a:lvl3pPr marL="1143000" indent="-228600" algn="l" rtl="0" eaLnBrk="0" fontAlgn="base" hangingPunct="0">
        <a:spcBef>
          <a:spcPct val="20000"/>
        </a:spcBef>
        <a:spcAft>
          <a:spcPct val="0"/>
        </a:spcAft>
        <a:buFont typeface="Arial" charset="0"/>
        <a:buChar char="•"/>
        <a:defRPr kumimoji="1" sz="1400" kern="1200">
          <a:solidFill>
            <a:schemeClr val="tx1"/>
          </a:solidFill>
          <a:latin typeface="Verdana" pitchFamily="34" charset="0"/>
          <a:ea typeface="ＭＳ Ｐゴシック" pitchFamily="50" charset="-128"/>
          <a:cs typeface="+mn-cs"/>
        </a:defRPr>
      </a:lvl3pPr>
      <a:lvl4pPr marL="1600200" indent="-228600" algn="l" rtl="0" eaLnBrk="0" fontAlgn="base" hangingPunct="0">
        <a:spcBef>
          <a:spcPct val="20000"/>
        </a:spcBef>
        <a:spcAft>
          <a:spcPct val="0"/>
        </a:spcAft>
        <a:buFont typeface="Arial" charset="0"/>
        <a:buChar char="–"/>
        <a:defRPr kumimoji="1" sz="1400" kern="1200">
          <a:solidFill>
            <a:schemeClr val="tx1"/>
          </a:solidFill>
          <a:latin typeface="Verdana" pitchFamily="34" charset="0"/>
          <a:ea typeface="ＭＳ Ｐゴシック" pitchFamily="50" charset="-128"/>
          <a:cs typeface="+mn-cs"/>
        </a:defRPr>
      </a:lvl4pPr>
      <a:lvl5pPr marL="2057400" indent="-228600" algn="l" rtl="0" eaLnBrk="0" fontAlgn="base" hangingPunct="0">
        <a:spcBef>
          <a:spcPct val="20000"/>
        </a:spcBef>
        <a:spcAft>
          <a:spcPct val="0"/>
        </a:spcAft>
        <a:buFont typeface="Arial" charset="0"/>
        <a:buChar char="»"/>
        <a:defRPr kumimoji="1" sz="1400" kern="1200">
          <a:solidFill>
            <a:schemeClr val="tx1"/>
          </a:solidFill>
          <a:latin typeface="Verdana" pitchFamily="34" charset="0"/>
          <a:ea typeface="ＭＳ Ｐゴシック"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図 7" descr="01-01.jpg"/>
          <p:cNvPicPr>
            <a:picLocks noChangeAspect="1"/>
          </p:cNvPicPr>
          <p:nvPr userDrawn="1"/>
        </p:nvPicPr>
        <p:blipFill>
          <a:blip r:embed="rId13">
            <a:extLst>
              <a:ext uri="{28A0092B-C50C-407E-A947-70E740481C1C}">
                <a14:useLocalDpi xmlns:a14="http://schemas.microsoft.com/office/drawing/2010/main" val="0"/>
              </a:ext>
            </a:extLst>
          </a:blip>
          <a:srcRect b="87659"/>
          <a:stretch>
            <a:fillRect/>
          </a:stretch>
        </p:blipFill>
        <p:spPr bwMode="auto">
          <a:xfrm>
            <a:off x="0" y="0"/>
            <a:ext cx="914400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図 8" descr="01-01.jpg"/>
          <p:cNvPicPr>
            <a:picLocks noChangeAspect="1"/>
          </p:cNvPicPr>
          <p:nvPr userDrawn="1"/>
        </p:nvPicPr>
        <p:blipFill>
          <a:blip r:embed="rId13">
            <a:extLst>
              <a:ext uri="{28A0092B-C50C-407E-A947-70E740481C1C}">
                <a14:useLocalDpi xmlns:a14="http://schemas.microsoft.com/office/drawing/2010/main" val="0"/>
              </a:ext>
            </a:extLst>
          </a:blip>
          <a:srcRect t="93852"/>
          <a:stretch>
            <a:fillRect/>
          </a:stretch>
        </p:blipFill>
        <p:spPr bwMode="auto">
          <a:xfrm>
            <a:off x="0" y="6437313"/>
            <a:ext cx="91440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6149"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9" name="フッター プレースホルダー 4"/>
          <p:cNvSpPr>
            <a:spLocks noGrp="1"/>
          </p:cNvSpPr>
          <p:nvPr>
            <p:ph type="ftr" sz="quarter" idx="3"/>
          </p:nvPr>
        </p:nvSpPr>
        <p:spPr>
          <a:xfrm>
            <a:off x="5580063" y="6669088"/>
            <a:ext cx="2879725" cy="147637"/>
          </a:xfrm>
          <a:prstGeom prst="rect">
            <a:avLst/>
          </a:prstGeom>
        </p:spPr>
        <p:txBody>
          <a:bodyPr vert="horz" lIns="91440" tIns="45720" rIns="91440" bIns="45720" rtlCol="0" anchor="ctr"/>
          <a:lstStyle>
            <a:lvl1pPr algn="r" fontAlgn="auto">
              <a:spcBef>
                <a:spcPts val="0"/>
              </a:spcBef>
              <a:spcAft>
                <a:spcPts val="0"/>
              </a:spcAft>
              <a:buFontTx/>
              <a:buNone/>
              <a:defRPr sz="1000" u="none">
                <a:solidFill>
                  <a:schemeClr val="bg1"/>
                </a:solidFill>
                <a:ea typeface="ＭＳ Ｐゴシック" pitchFamily="50" charset="-128"/>
              </a:defRPr>
            </a:lvl1pPr>
          </a:lstStyle>
          <a:p>
            <a:pPr>
              <a:defRPr/>
            </a:pPr>
            <a:endParaRPr lang="ja-JP" altLang="en-US">
              <a:solidFill>
                <a:srgbClr val="FFFFFF"/>
              </a:solidFill>
              <a:latin typeface="Verdana" pitchFamily="34" charset="0"/>
            </a:endParaRPr>
          </a:p>
        </p:txBody>
      </p:sp>
      <p:sp>
        <p:nvSpPr>
          <p:cNvPr id="10" name="スライド番号プレースホルダー 5"/>
          <p:cNvSpPr>
            <a:spLocks noGrp="1"/>
          </p:cNvSpPr>
          <p:nvPr>
            <p:ph type="sldNum" sz="quarter" idx="4"/>
          </p:nvPr>
        </p:nvSpPr>
        <p:spPr>
          <a:xfrm>
            <a:off x="8521700" y="6672263"/>
            <a:ext cx="514350" cy="144462"/>
          </a:xfrm>
          <a:prstGeom prst="rect">
            <a:avLst/>
          </a:prstGeom>
        </p:spPr>
        <p:txBody>
          <a:bodyPr vert="horz" lIns="91440" tIns="45720" rIns="91440" bIns="45720" rtlCol="0" anchor="ctr"/>
          <a:lstStyle>
            <a:lvl1pPr algn="r" fontAlgn="auto">
              <a:spcBef>
                <a:spcPts val="0"/>
              </a:spcBef>
              <a:spcAft>
                <a:spcPts val="0"/>
              </a:spcAft>
              <a:buFontTx/>
              <a:buNone/>
              <a:defRPr sz="1000" u="none">
                <a:solidFill>
                  <a:schemeClr val="bg1"/>
                </a:solidFill>
                <a:latin typeface="+mn-lt"/>
                <a:ea typeface="ＭＳ Ｐゴシック" pitchFamily="50" charset="-128"/>
                <a:cs typeface="Verdana" pitchFamily="34" charset="0"/>
              </a:defRPr>
            </a:lvl1pPr>
          </a:lstStyle>
          <a:p>
            <a:pPr>
              <a:defRPr/>
            </a:pPr>
            <a:fld id="{6646FC15-8E13-4620-98A0-FA08C3BE7922}" type="slidenum">
              <a:rPr lang="ja-JP" altLang="en-US">
                <a:solidFill>
                  <a:srgbClr val="FFFFFF"/>
                </a:solidFill>
              </a:rPr>
              <a:pPr>
                <a:defRPr/>
              </a:pPr>
              <a:t>‹#›</a:t>
            </a:fld>
            <a:endParaRPr lang="ja-JP" altLang="en-US" dirty="0">
              <a:solidFill>
                <a:srgbClr val="FFFFFF"/>
              </a:solidFill>
            </a:endParaRPr>
          </a:p>
        </p:txBody>
      </p:sp>
    </p:spTree>
    <p:extLst>
      <p:ext uri="{BB962C8B-B14F-4D97-AF65-F5344CB8AC3E}">
        <p14:creationId xmlns:p14="http://schemas.microsoft.com/office/powerpoint/2010/main" val="3487108697"/>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hdr="0" ftr="0" dt="0"/>
  <p:txStyles>
    <p:titleStyle>
      <a:lvl1pPr algn="l" rtl="0" eaLnBrk="0" fontAlgn="base" hangingPunct="0">
        <a:spcBef>
          <a:spcPct val="0"/>
        </a:spcBef>
        <a:spcAft>
          <a:spcPct val="0"/>
        </a:spcAft>
        <a:defRPr kumimoji="1" sz="1400">
          <a:solidFill>
            <a:schemeClr val="tx1"/>
          </a:solidFill>
          <a:latin typeface="+mj-lt"/>
          <a:ea typeface="+mj-ea"/>
          <a:cs typeface="+mj-cs"/>
        </a:defRPr>
      </a:lvl1pPr>
      <a:lvl2pPr algn="l" rtl="0" eaLnBrk="0" fontAlgn="base" hangingPunct="0">
        <a:spcBef>
          <a:spcPct val="0"/>
        </a:spcBef>
        <a:spcAft>
          <a:spcPct val="0"/>
        </a:spcAft>
        <a:defRPr kumimoji="1" sz="1400">
          <a:solidFill>
            <a:schemeClr val="tx1"/>
          </a:solidFill>
          <a:latin typeface="Verdana" pitchFamily="34" charset="0"/>
          <a:ea typeface="ＭＳ Ｐゴシック" pitchFamily="50" charset="-128"/>
        </a:defRPr>
      </a:lvl2pPr>
      <a:lvl3pPr algn="l" rtl="0" eaLnBrk="0" fontAlgn="base" hangingPunct="0">
        <a:spcBef>
          <a:spcPct val="0"/>
        </a:spcBef>
        <a:spcAft>
          <a:spcPct val="0"/>
        </a:spcAft>
        <a:defRPr kumimoji="1" sz="1400">
          <a:solidFill>
            <a:schemeClr val="tx1"/>
          </a:solidFill>
          <a:latin typeface="Verdana" pitchFamily="34" charset="0"/>
          <a:ea typeface="ＭＳ Ｐゴシック" pitchFamily="50" charset="-128"/>
        </a:defRPr>
      </a:lvl3pPr>
      <a:lvl4pPr algn="l" rtl="0" eaLnBrk="0" fontAlgn="base" hangingPunct="0">
        <a:spcBef>
          <a:spcPct val="0"/>
        </a:spcBef>
        <a:spcAft>
          <a:spcPct val="0"/>
        </a:spcAft>
        <a:defRPr kumimoji="1" sz="1400">
          <a:solidFill>
            <a:schemeClr val="tx1"/>
          </a:solidFill>
          <a:latin typeface="Verdana" pitchFamily="34" charset="0"/>
          <a:ea typeface="ＭＳ Ｐゴシック" pitchFamily="50" charset="-128"/>
        </a:defRPr>
      </a:lvl4pPr>
      <a:lvl5pPr algn="l" rtl="0" eaLnBrk="0" fontAlgn="base" hangingPunct="0">
        <a:spcBef>
          <a:spcPct val="0"/>
        </a:spcBef>
        <a:spcAft>
          <a:spcPct val="0"/>
        </a:spcAft>
        <a:defRPr kumimoji="1" sz="1400">
          <a:solidFill>
            <a:schemeClr val="tx1"/>
          </a:solidFill>
          <a:latin typeface="Verdana" pitchFamily="34" charset="0"/>
          <a:ea typeface="ＭＳ Ｐゴシック" pitchFamily="50" charset="-128"/>
        </a:defRPr>
      </a:lvl5pPr>
      <a:lvl6pPr marL="457200" algn="l" rtl="0" fontAlgn="base">
        <a:spcBef>
          <a:spcPct val="0"/>
        </a:spcBef>
        <a:spcAft>
          <a:spcPct val="0"/>
        </a:spcAft>
        <a:defRPr kumimoji="1" sz="1400">
          <a:solidFill>
            <a:schemeClr val="tx1"/>
          </a:solidFill>
          <a:latin typeface="Verdana" pitchFamily="34" charset="0"/>
          <a:ea typeface="ＭＳ Ｐゴシック" pitchFamily="50" charset="-128"/>
        </a:defRPr>
      </a:lvl6pPr>
      <a:lvl7pPr marL="914400" algn="l" rtl="0" fontAlgn="base">
        <a:spcBef>
          <a:spcPct val="0"/>
        </a:spcBef>
        <a:spcAft>
          <a:spcPct val="0"/>
        </a:spcAft>
        <a:defRPr kumimoji="1" sz="1400">
          <a:solidFill>
            <a:schemeClr val="tx1"/>
          </a:solidFill>
          <a:latin typeface="Verdana" pitchFamily="34" charset="0"/>
          <a:ea typeface="ＭＳ Ｐゴシック" pitchFamily="50" charset="-128"/>
        </a:defRPr>
      </a:lvl7pPr>
      <a:lvl8pPr marL="1371600" algn="l" rtl="0" fontAlgn="base">
        <a:spcBef>
          <a:spcPct val="0"/>
        </a:spcBef>
        <a:spcAft>
          <a:spcPct val="0"/>
        </a:spcAft>
        <a:defRPr kumimoji="1" sz="1400">
          <a:solidFill>
            <a:schemeClr val="tx1"/>
          </a:solidFill>
          <a:latin typeface="Verdana" pitchFamily="34" charset="0"/>
          <a:ea typeface="ＭＳ Ｐゴシック" pitchFamily="50" charset="-128"/>
        </a:defRPr>
      </a:lvl8pPr>
      <a:lvl9pPr marL="1828800" algn="l" rtl="0" fontAlgn="base">
        <a:spcBef>
          <a:spcPct val="0"/>
        </a:spcBef>
        <a:spcAft>
          <a:spcPct val="0"/>
        </a:spcAft>
        <a:defRPr kumimoji="1" sz="1400">
          <a:solidFill>
            <a:schemeClr val="tx1"/>
          </a:solidFill>
          <a:latin typeface="Verdana"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14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14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kumimoji="1" sz="1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kumimoji="1" sz="14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kumimoji="1" sz="1400">
          <a:solidFill>
            <a:schemeClr val="tx1"/>
          </a:solidFill>
          <a:latin typeface="+mn-lt"/>
          <a:ea typeface="+mn-ea"/>
        </a:defRPr>
      </a:lvl5pPr>
      <a:lvl6pPr marL="2514600" indent="-228600" algn="l" rtl="0" fontAlgn="base">
        <a:spcBef>
          <a:spcPct val="20000"/>
        </a:spcBef>
        <a:spcAft>
          <a:spcPct val="0"/>
        </a:spcAft>
        <a:buFont typeface="Arial" pitchFamily="34" charset="0"/>
        <a:buChar char="»"/>
        <a:defRPr kumimoji="1" sz="1400">
          <a:solidFill>
            <a:schemeClr val="tx1"/>
          </a:solidFill>
          <a:latin typeface="+mn-lt"/>
          <a:ea typeface="+mn-ea"/>
        </a:defRPr>
      </a:lvl6pPr>
      <a:lvl7pPr marL="2971800" indent="-228600" algn="l" rtl="0" fontAlgn="base">
        <a:spcBef>
          <a:spcPct val="20000"/>
        </a:spcBef>
        <a:spcAft>
          <a:spcPct val="0"/>
        </a:spcAft>
        <a:buFont typeface="Arial" pitchFamily="34" charset="0"/>
        <a:buChar char="»"/>
        <a:defRPr kumimoji="1" sz="1400">
          <a:solidFill>
            <a:schemeClr val="tx1"/>
          </a:solidFill>
          <a:latin typeface="+mn-lt"/>
          <a:ea typeface="+mn-ea"/>
        </a:defRPr>
      </a:lvl7pPr>
      <a:lvl8pPr marL="3429000" indent="-228600" algn="l" rtl="0" fontAlgn="base">
        <a:spcBef>
          <a:spcPct val="20000"/>
        </a:spcBef>
        <a:spcAft>
          <a:spcPct val="0"/>
        </a:spcAft>
        <a:buFont typeface="Arial" pitchFamily="34" charset="0"/>
        <a:buChar char="»"/>
        <a:defRPr kumimoji="1" sz="1400">
          <a:solidFill>
            <a:schemeClr val="tx1"/>
          </a:solidFill>
          <a:latin typeface="+mn-lt"/>
          <a:ea typeface="+mn-ea"/>
        </a:defRPr>
      </a:lvl8pPr>
      <a:lvl9pPr marL="3886200" indent="-228600" algn="l" rtl="0" fontAlgn="base">
        <a:spcBef>
          <a:spcPct val="20000"/>
        </a:spcBef>
        <a:spcAft>
          <a:spcPct val="0"/>
        </a:spcAft>
        <a:buFont typeface="Arial" pitchFamily="34" charset="0"/>
        <a:buChar char="»"/>
        <a:defRPr kumimoji="1" sz="14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図 7" descr="01-01.jpg"/>
          <p:cNvPicPr>
            <a:picLocks noChangeAspect="1"/>
          </p:cNvPicPr>
          <p:nvPr userDrawn="1"/>
        </p:nvPicPr>
        <p:blipFill>
          <a:blip r:embed="rId14">
            <a:extLst>
              <a:ext uri="{28A0092B-C50C-407E-A947-70E740481C1C}">
                <a14:useLocalDpi xmlns:a14="http://schemas.microsoft.com/office/drawing/2010/main" val="0"/>
              </a:ext>
            </a:extLst>
          </a:blip>
          <a:srcRect b="87659"/>
          <a:stretch>
            <a:fillRect/>
          </a:stretch>
        </p:blipFill>
        <p:spPr bwMode="auto">
          <a:xfrm>
            <a:off x="0" y="0"/>
            <a:ext cx="914400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図 8" descr="01-01.jpg"/>
          <p:cNvPicPr>
            <a:picLocks noChangeAspect="1"/>
          </p:cNvPicPr>
          <p:nvPr userDrawn="1"/>
        </p:nvPicPr>
        <p:blipFill>
          <a:blip r:embed="rId14">
            <a:extLst>
              <a:ext uri="{28A0092B-C50C-407E-A947-70E740481C1C}">
                <a14:useLocalDpi xmlns:a14="http://schemas.microsoft.com/office/drawing/2010/main" val="0"/>
              </a:ext>
            </a:extLst>
          </a:blip>
          <a:srcRect t="93852"/>
          <a:stretch>
            <a:fillRect/>
          </a:stretch>
        </p:blipFill>
        <p:spPr bwMode="auto">
          <a:xfrm>
            <a:off x="0" y="6437313"/>
            <a:ext cx="91440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6149"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9" name="フッター プレースホルダー 4"/>
          <p:cNvSpPr>
            <a:spLocks noGrp="1"/>
          </p:cNvSpPr>
          <p:nvPr>
            <p:ph type="ftr" sz="quarter" idx="3"/>
          </p:nvPr>
        </p:nvSpPr>
        <p:spPr>
          <a:xfrm>
            <a:off x="5580063" y="6669088"/>
            <a:ext cx="2879725" cy="147637"/>
          </a:xfrm>
          <a:prstGeom prst="rect">
            <a:avLst/>
          </a:prstGeom>
        </p:spPr>
        <p:txBody>
          <a:bodyPr vert="horz" lIns="91440" tIns="45720" rIns="91440" bIns="45720" rtlCol="0" anchor="ctr"/>
          <a:lstStyle>
            <a:lvl1pPr algn="r" fontAlgn="auto">
              <a:spcBef>
                <a:spcPts val="0"/>
              </a:spcBef>
              <a:spcAft>
                <a:spcPts val="0"/>
              </a:spcAft>
              <a:buFontTx/>
              <a:buNone/>
              <a:defRPr sz="1000" u="none">
                <a:solidFill>
                  <a:schemeClr val="bg1"/>
                </a:solidFill>
                <a:ea typeface="ＭＳ Ｐゴシック" pitchFamily="50" charset="-128"/>
              </a:defRPr>
            </a:lvl1pPr>
          </a:lstStyle>
          <a:p>
            <a:pPr>
              <a:defRPr/>
            </a:pPr>
            <a:endParaRPr lang="ja-JP" altLang="en-US">
              <a:solidFill>
                <a:srgbClr val="FFFFFF"/>
              </a:solidFill>
              <a:latin typeface="Verdana" pitchFamily="34" charset="0"/>
            </a:endParaRPr>
          </a:p>
        </p:txBody>
      </p:sp>
      <p:sp>
        <p:nvSpPr>
          <p:cNvPr id="10" name="スライド番号プレースホルダー 5"/>
          <p:cNvSpPr>
            <a:spLocks noGrp="1"/>
          </p:cNvSpPr>
          <p:nvPr>
            <p:ph type="sldNum" sz="quarter" idx="4"/>
          </p:nvPr>
        </p:nvSpPr>
        <p:spPr>
          <a:xfrm>
            <a:off x="8521700" y="6672263"/>
            <a:ext cx="514350" cy="144462"/>
          </a:xfrm>
          <a:prstGeom prst="rect">
            <a:avLst/>
          </a:prstGeom>
        </p:spPr>
        <p:txBody>
          <a:bodyPr vert="horz" lIns="91440" tIns="45720" rIns="91440" bIns="45720" rtlCol="0" anchor="ctr"/>
          <a:lstStyle>
            <a:lvl1pPr algn="r" fontAlgn="auto">
              <a:spcBef>
                <a:spcPts val="0"/>
              </a:spcBef>
              <a:spcAft>
                <a:spcPts val="0"/>
              </a:spcAft>
              <a:buFontTx/>
              <a:buNone/>
              <a:defRPr sz="1000" u="none">
                <a:solidFill>
                  <a:schemeClr val="bg1"/>
                </a:solidFill>
                <a:latin typeface="+mn-lt"/>
                <a:ea typeface="ＭＳ Ｐゴシック" pitchFamily="50" charset="-128"/>
                <a:cs typeface="Verdana" pitchFamily="34" charset="0"/>
              </a:defRPr>
            </a:lvl1pPr>
          </a:lstStyle>
          <a:p>
            <a:pPr>
              <a:defRPr/>
            </a:pPr>
            <a:fld id="{9E739F25-71FC-494F-ACE8-3492E800B01B}" type="slidenum">
              <a:rPr lang="ja-JP" altLang="en-US">
                <a:solidFill>
                  <a:srgbClr val="FFFFFF"/>
                </a:solidFill>
              </a:rPr>
              <a:pPr>
                <a:defRPr/>
              </a:pPr>
              <a:t>‹#›</a:t>
            </a:fld>
            <a:endParaRPr lang="ja-JP" altLang="en-US" dirty="0">
              <a:solidFill>
                <a:srgbClr val="FFFFFF"/>
              </a:solidFill>
            </a:endParaRPr>
          </a:p>
        </p:txBody>
      </p:sp>
    </p:spTree>
    <p:extLst>
      <p:ext uri="{BB962C8B-B14F-4D97-AF65-F5344CB8AC3E}">
        <p14:creationId xmlns:p14="http://schemas.microsoft.com/office/powerpoint/2010/main" val="180498300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hf hdr="0" ftr="0" dt="0"/>
  <p:txStyles>
    <p:titleStyle>
      <a:lvl1pPr algn="l" rtl="0" eaLnBrk="0" fontAlgn="base" hangingPunct="0">
        <a:spcBef>
          <a:spcPct val="0"/>
        </a:spcBef>
        <a:spcAft>
          <a:spcPct val="0"/>
        </a:spcAft>
        <a:defRPr kumimoji="1" sz="1400">
          <a:solidFill>
            <a:schemeClr val="tx1"/>
          </a:solidFill>
          <a:latin typeface="+mj-lt"/>
          <a:ea typeface="+mj-ea"/>
          <a:cs typeface="+mj-cs"/>
        </a:defRPr>
      </a:lvl1pPr>
      <a:lvl2pPr algn="l" rtl="0" eaLnBrk="0" fontAlgn="base" hangingPunct="0">
        <a:spcBef>
          <a:spcPct val="0"/>
        </a:spcBef>
        <a:spcAft>
          <a:spcPct val="0"/>
        </a:spcAft>
        <a:defRPr kumimoji="1" sz="1400">
          <a:solidFill>
            <a:schemeClr val="tx1"/>
          </a:solidFill>
          <a:latin typeface="Verdana" pitchFamily="34" charset="0"/>
          <a:ea typeface="ＭＳ Ｐゴシック" pitchFamily="50" charset="-128"/>
        </a:defRPr>
      </a:lvl2pPr>
      <a:lvl3pPr algn="l" rtl="0" eaLnBrk="0" fontAlgn="base" hangingPunct="0">
        <a:spcBef>
          <a:spcPct val="0"/>
        </a:spcBef>
        <a:spcAft>
          <a:spcPct val="0"/>
        </a:spcAft>
        <a:defRPr kumimoji="1" sz="1400">
          <a:solidFill>
            <a:schemeClr val="tx1"/>
          </a:solidFill>
          <a:latin typeface="Verdana" pitchFamily="34" charset="0"/>
          <a:ea typeface="ＭＳ Ｐゴシック" pitchFamily="50" charset="-128"/>
        </a:defRPr>
      </a:lvl3pPr>
      <a:lvl4pPr algn="l" rtl="0" eaLnBrk="0" fontAlgn="base" hangingPunct="0">
        <a:spcBef>
          <a:spcPct val="0"/>
        </a:spcBef>
        <a:spcAft>
          <a:spcPct val="0"/>
        </a:spcAft>
        <a:defRPr kumimoji="1" sz="1400">
          <a:solidFill>
            <a:schemeClr val="tx1"/>
          </a:solidFill>
          <a:latin typeface="Verdana" pitchFamily="34" charset="0"/>
          <a:ea typeface="ＭＳ Ｐゴシック" pitchFamily="50" charset="-128"/>
        </a:defRPr>
      </a:lvl4pPr>
      <a:lvl5pPr algn="l" rtl="0" eaLnBrk="0" fontAlgn="base" hangingPunct="0">
        <a:spcBef>
          <a:spcPct val="0"/>
        </a:spcBef>
        <a:spcAft>
          <a:spcPct val="0"/>
        </a:spcAft>
        <a:defRPr kumimoji="1" sz="1400">
          <a:solidFill>
            <a:schemeClr val="tx1"/>
          </a:solidFill>
          <a:latin typeface="Verdana" pitchFamily="34" charset="0"/>
          <a:ea typeface="ＭＳ Ｐゴシック" pitchFamily="50" charset="-128"/>
        </a:defRPr>
      </a:lvl5pPr>
      <a:lvl6pPr marL="457200" algn="l" rtl="0" fontAlgn="base">
        <a:spcBef>
          <a:spcPct val="0"/>
        </a:spcBef>
        <a:spcAft>
          <a:spcPct val="0"/>
        </a:spcAft>
        <a:defRPr kumimoji="1" sz="1400">
          <a:solidFill>
            <a:schemeClr val="tx1"/>
          </a:solidFill>
          <a:latin typeface="Verdana" pitchFamily="34" charset="0"/>
          <a:ea typeface="ＭＳ Ｐゴシック" pitchFamily="50" charset="-128"/>
        </a:defRPr>
      </a:lvl6pPr>
      <a:lvl7pPr marL="914400" algn="l" rtl="0" fontAlgn="base">
        <a:spcBef>
          <a:spcPct val="0"/>
        </a:spcBef>
        <a:spcAft>
          <a:spcPct val="0"/>
        </a:spcAft>
        <a:defRPr kumimoji="1" sz="1400">
          <a:solidFill>
            <a:schemeClr val="tx1"/>
          </a:solidFill>
          <a:latin typeface="Verdana" pitchFamily="34" charset="0"/>
          <a:ea typeface="ＭＳ Ｐゴシック" pitchFamily="50" charset="-128"/>
        </a:defRPr>
      </a:lvl7pPr>
      <a:lvl8pPr marL="1371600" algn="l" rtl="0" fontAlgn="base">
        <a:spcBef>
          <a:spcPct val="0"/>
        </a:spcBef>
        <a:spcAft>
          <a:spcPct val="0"/>
        </a:spcAft>
        <a:defRPr kumimoji="1" sz="1400">
          <a:solidFill>
            <a:schemeClr val="tx1"/>
          </a:solidFill>
          <a:latin typeface="Verdana" pitchFamily="34" charset="0"/>
          <a:ea typeface="ＭＳ Ｐゴシック" pitchFamily="50" charset="-128"/>
        </a:defRPr>
      </a:lvl8pPr>
      <a:lvl9pPr marL="1828800" algn="l" rtl="0" fontAlgn="base">
        <a:spcBef>
          <a:spcPct val="0"/>
        </a:spcBef>
        <a:spcAft>
          <a:spcPct val="0"/>
        </a:spcAft>
        <a:defRPr kumimoji="1" sz="1400">
          <a:solidFill>
            <a:schemeClr val="tx1"/>
          </a:solidFill>
          <a:latin typeface="Verdana"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14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14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kumimoji="1" sz="1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kumimoji="1" sz="14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kumimoji="1" sz="1400">
          <a:solidFill>
            <a:schemeClr val="tx1"/>
          </a:solidFill>
          <a:latin typeface="+mn-lt"/>
          <a:ea typeface="+mn-ea"/>
        </a:defRPr>
      </a:lvl5pPr>
      <a:lvl6pPr marL="2514600" indent="-228600" algn="l" rtl="0" fontAlgn="base">
        <a:spcBef>
          <a:spcPct val="20000"/>
        </a:spcBef>
        <a:spcAft>
          <a:spcPct val="0"/>
        </a:spcAft>
        <a:buFont typeface="Arial" pitchFamily="34" charset="0"/>
        <a:buChar char="»"/>
        <a:defRPr kumimoji="1" sz="1400">
          <a:solidFill>
            <a:schemeClr val="tx1"/>
          </a:solidFill>
          <a:latin typeface="+mn-lt"/>
          <a:ea typeface="+mn-ea"/>
        </a:defRPr>
      </a:lvl6pPr>
      <a:lvl7pPr marL="2971800" indent="-228600" algn="l" rtl="0" fontAlgn="base">
        <a:spcBef>
          <a:spcPct val="20000"/>
        </a:spcBef>
        <a:spcAft>
          <a:spcPct val="0"/>
        </a:spcAft>
        <a:buFont typeface="Arial" pitchFamily="34" charset="0"/>
        <a:buChar char="»"/>
        <a:defRPr kumimoji="1" sz="1400">
          <a:solidFill>
            <a:schemeClr val="tx1"/>
          </a:solidFill>
          <a:latin typeface="+mn-lt"/>
          <a:ea typeface="+mn-ea"/>
        </a:defRPr>
      </a:lvl7pPr>
      <a:lvl8pPr marL="3429000" indent="-228600" algn="l" rtl="0" fontAlgn="base">
        <a:spcBef>
          <a:spcPct val="20000"/>
        </a:spcBef>
        <a:spcAft>
          <a:spcPct val="0"/>
        </a:spcAft>
        <a:buFont typeface="Arial" pitchFamily="34" charset="0"/>
        <a:buChar char="»"/>
        <a:defRPr kumimoji="1" sz="1400">
          <a:solidFill>
            <a:schemeClr val="tx1"/>
          </a:solidFill>
          <a:latin typeface="+mn-lt"/>
          <a:ea typeface="+mn-ea"/>
        </a:defRPr>
      </a:lvl8pPr>
      <a:lvl9pPr marL="3886200" indent="-228600" algn="l" rtl="0" fontAlgn="base">
        <a:spcBef>
          <a:spcPct val="20000"/>
        </a:spcBef>
        <a:spcAft>
          <a:spcPct val="0"/>
        </a:spcAft>
        <a:buFont typeface="Arial" pitchFamily="34" charset="0"/>
        <a:buChar char="»"/>
        <a:defRPr kumimoji="1" sz="14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sophia.ac.jp/eng/research/index.html"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タイトル 1"/>
          <p:cNvSpPr>
            <a:spLocks noGrp="1"/>
          </p:cNvSpPr>
          <p:nvPr>
            <p:ph type="ctrTitle"/>
          </p:nvPr>
        </p:nvSpPr>
        <p:spPr>
          <a:xfrm>
            <a:off x="971550" y="2349500"/>
            <a:ext cx="7769225" cy="576263"/>
          </a:xfrm>
        </p:spPr>
        <p:txBody>
          <a:bodyPr>
            <a:normAutofit fontScale="90000"/>
          </a:bodyPr>
          <a:lstStyle/>
          <a:p>
            <a:pPr eaLnBrk="1" hangingPunct="1"/>
            <a:r>
              <a:rPr lang="en-US" altLang="ja-JP" sz="5400">
                <a:solidFill>
                  <a:srgbClr val="595959"/>
                </a:solidFill>
                <a:ea typeface="ＭＳ Ｐゴシック" charset="-128"/>
              </a:rPr>
              <a:t>Sophia University</a:t>
            </a:r>
          </a:p>
        </p:txBody>
      </p:sp>
      <p:sp>
        <p:nvSpPr>
          <p:cNvPr id="6146" name="サブタイトル 2"/>
          <p:cNvSpPr>
            <a:spLocks noGrp="1"/>
          </p:cNvSpPr>
          <p:nvPr>
            <p:ph type="subTitle" idx="1"/>
          </p:nvPr>
        </p:nvSpPr>
        <p:spPr>
          <a:xfrm>
            <a:off x="971550" y="3068638"/>
            <a:ext cx="7777163" cy="647700"/>
          </a:xfrm>
        </p:spPr>
        <p:txBody>
          <a:bodyPr/>
          <a:lstStyle/>
          <a:p>
            <a:pPr algn="ctr" eaLnBrk="1" hangingPunct="1"/>
            <a:r>
              <a:rPr lang="ja-JP" altLang="en-US" sz="2400" dirty="0">
                <a:solidFill>
                  <a:srgbClr val="595959"/>
                </a:solidFill>
                <a:ea typeface="ＭＳ Ｐゴシック" charset="-128"/>
              </a:rPr>
              <a:t>“</a:t>
            </a:r>
            <a:r>
              <a:rPr lang="en-US" altLang="ja-JP" sz="2400" dirty="0">
                <a:solidFill>
                  <a:srgbClr val="595959"/>
                </a:solidFill>
                <a:ea typeface="ＭＳ Ｐゴシック" charset="-128"/>
              </a:rPr>
              <a:t>Bringing the World Together”</a:t>
            </a:r>
          </a:p>
          <a:p>
            <a:pPr eaLnBrk="1" hangingPunct="1"/>
            <a:endParaRPr lang="ja-JP" altLang="en-US" sz="2400" dirty="0">
              <a:solidFill>
                <a:srgbClr val="595959"/>
              </a:solidFill>
              <a:ea typeface="ＭＳ Ｐゴシック" charset="-128"/>
            </a:endParaRPr>
          </a:p>
        </p:txBody>
      </p:sp>
      <p:sp>
        <p:nvSpPr>
          <p:cNvPr id="6147" name="テキスト プレースホルダー 4"/>
          <p:cNvSpPr>
            <a:spLocks noGrp="1"/>
          </p:cNvSpPr>
          <p:nvPr>
            <p:ph type="body" sz="quarter" idx="14"/>
          </p:nvPr>
        </p:nvSpPr>
        <p:spPr>
          <a:xfrm>
            <a:off x="971550" y="6381750"/>
            <a:ext cx="2447925" cy="360363"/>
          </a:xfrm>
        </p:spPr>
        <p:txBody>
          <a:bodyPr/>
          <a:lstStyle/>
          <a:p>
            <a:pPr eaLnBrk="1" hangingPunct="1"/>
            <a:endParaRPr lang="en-US" altLang="ja-JP" dirty="0">
              <a:solidFill>
                <a:srgbClr val="595959"/>
              </a:solidFill>
              <a:ea typeface="ＭＳ Ｐゴシック" charset="-128"/>
            </a:endParaRPr>
          </a:p>
        </p:txBody>
      </p:sp>
      <p:sp>
        <p:nvSpPr>
          <p:cNvPr id="6149" name="テキスト プレースホルダー 3"/>
          <p:cNvSpPr>
            <a:spLocks/>
          </p:cNvSpPr>
          <p:nvPr/>
        </p:nvSpPr>
        <p:spPr bwMode="auto">
          <a:xfrm>
            <a:off x="1438275" y="5373688"/>
            <a:ext cx="7705725" cy="1268412"/>
          </a:xfrm>
          <a:prstGeom prst="rect">
            <a:avLst/>
          </a:prstGeom>
          <a:noFill/>
          <a:ln w="9525">
            <a:noFill/>
            <a:miter lim="800000"/>
            <a:headEnd/>
            <a:tailEnd/>
          </a:ln>
        </p:spPr>
        <p:txBody>
          <a:bodyPr anchor="b"/>
          <a:lstStyle/>
          <a:p>
            <a:pPr algn="r">
              <a:spcBef>
                <a:spcPct val="20000"/>
              </a:spcBef>
              <a:buFont typeface="Arial" charset="0"/>
              <a:buNone/>
            </a:pPr>
            <a:r>
              <a:rPr kumimoji="0" lang="en-US" altLang="zh-TW" sz="2400" b="1">
                <a:solidFill>
                  <a:srgbClr val="730027"/>
                </a:solidFill>
                <a:latin typeface="Verdana" pitchFamily="34" charset="0"/>
                <a:ea typeface="新細明體" pitchFamily="18" charset="-120"/>
              </a:rPr>
              <a:t>A University with Global Mission</a:t>
            </a:r>
            <a:br>
              <a:rPr kumimoji="0" lang="en-US" altLang="zh-TW" sz="2400" b="1">
                <a:solidFill>
                  <a:srgbClr val="730027"/>
                </a:solidFill>
                <a:latin typeface="Verdana" pitchFamily="34" charset="0"/>
                <a:ea typeface="新細明體" pitchFamily="18" charset="-120"/>
              </a:rPr>
            </a:br>
            <a:r>
              <a:rPr kumimoji="0" lang="en-US" altLang="zh-TW" sz="2400" b="1">
                <a:solidFill>
                  <a:srgbClr val="730027"/>
                </a:solidFill>
                <a:latin typeface="Verdana" pitchFamily="34" charset="0"/>
                <a:ea typeface="新細明體" pitchFamily="18" charset="-120"/>
              </a:rPr>
              <a:t>Tokyo, Japan</a:t>
            </a:r>
            <a:endParaRPr kumimoji="0" lang="zh-TW" altLang="en-US" sz="2400" b="1">
              <a:solidFill>
                <a:srgbClr val="730027"/>
              </a:solidFill>
              <a:latin typeface="Verdana" pitchFamily="34" charset="0"/>
              <a:ea typeface="新細明體" pitchFamily="18" charset="-120"/>
            </a:endParaRPr>
          </a:p>
        </p:txBody>
      </p:sp>
      <p:pic>
        <p:nvPicPr>
          <p:cNvPr id="2" name="Picture 2" descr="\\clnetsBfi\user\home\01015198\Desktop\P.153_１号館写真.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4867" y="3645024"/>
            <a:ext cx="2961819" cy="19880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タイトル 2"/>
          <p:cNvSpPr>
            <a:spLocks noGrp="1"/>
          </p:cNvSpPr>
          <p:nvPr>
            <p:ph type="title" idx="4294967295"/>
          </p:nvPr>
        </p:nvSpPr>
        <p:spPr>
          <a:xfrm>
            <a:off x="323850" y="261938"/>
            <a:ext cx="6769100" cy="430212"/>
          </a:xfrm>
        </p:spPr>
        <p:txBody>
          <a:bodyPr/>
          <a:lstStyle/>
          <a:p>
            <a:pPr eaLnBrk="1" hangingPunct="1"/>
            <a:r>
              <a:rPr lang="en-US" altLang="ja-JP" sz="2800" b="1">
                <a:solidFill>
                  <a:srgbClr val="B61436"/>
                </a:solidFill>
                <a:ea typeface="ＭＳ Ｐゴシック" charset="-128"/>
              </a:rPr>
              <a:t>Academic Programs - Graduate</a:t>
            </a:r>
            <a:r>
              <a:rPr lang="en-US" altLang="ja-JP" sz="2400" b="1">
                <a:solidFill>
                  <a:srgbClr val="B61436"/>
                </a:solidFill>
                <a:ea typeface="ＭＳ Ｐゴシック" charset="-128"/>
              </a:rPr>
              <a:t> </a:t>
            </a:r>
          </a:p>
        </p:txBody>
      </p:sp>
      <p:sp>
        <p:nvSpPr>
          <p:cNvPr id="34818" name="フッター プレースホルダー 3"/>
          <p:cNvSpPr txBox="1">
            <a:spLocks noGrp="1"/>
          </p:cNvSpPr>
          <p:nvPr/>
        </p:nvSpPr>
        <p:spPr bwMode="auto">
          <a:xfrm>
            <a:off x="5580063" y="6669088"/>
            <a:ext cx="2879725" cy="147637"/>
          </a:xfrm>
          <a:prstGeom prst="rect">
            <a:avLst/>
          </a:prstGeom>
          <a:noFill/>
          <a:ln w="9525">
            <a:noFill/>
            <a:miter lim="800000"/>
            <a:headEnd/>
            <a:tailEnd/>
          </a:ln>
        </p:spPr>
        <p:txBody>
          <a:bodyPr anchor="ctr"/>
          <a:lstStyle/>
          <a:p>
            <a:pPr algn="r"/>
            <a:endParaRPr lang="ja-JP" altLang="en-US" sz="1000">
              <a:solidFill>
                <a:schemeClr val="bg1"/>
              </a:solidFill>
              <a:latin typeface="Verdana" pitchFamily="34" charset="0"/>
            </a:endParaRPr>
          </a:p>
        </p:txBody>
      </p:sp>
      <p:sp>
        <p:nvSpPr>
          <p:cNvPr id="34819" name="スライド番号プレースホルダー 4"/>
          <p:cNvSpPr txBox="1">
            <a:spLocks noGrp="1"/>
          </p:cNvSpPr>
          <p:nvPr/>
        </p:nvSpPr>
        <p:spPr bwMode="auto">
          <a:xfrm>
            <a:off x="8521700" y="6672263"/>
            <a:ext cx="514350" cy="144462"/>
          </a:xfrm>
          <a:prstGeom prst="rect">
            <a:avLst/>
          </a:prstGeom>
          <a:noFill/>
          <a:ln w="9525">
            <a:noFill/>
            <a:miter lim="800000"/>
            <a:headEnd/>
            <a:tailEnd/>
          </a:ln>
        </p:spPr>
        <p:txBody>
          <a:bodyPr anchor="ctr"/>
          <a:lstStyle/>
          <a:p>
            <a:pPr algn="r"/>
            <a:fld id="{B3CD1089-F1D0-432B-B7CD-E9410EFA4FAB}" type="slidenum">
              <a:rPr lang="ja-JP" altLang="en-US" sz="1000">
                <a:solidFill>
                  <a:schemeClr val="bg1"/>
                </a:solidFill>
                <a:latin typeface="Verdana" pitchFamily="34" charset="0"/>
              </a:rPr>
              <a:pPr algn="r"/>
              <a:t>10</a:t>
            </a:fld>
            <a:endParaRPr lang="en-US" altLang="ja-JP" sz="1000">
              <a:solidFill>
                <a:schemeClr val="bg1"/>
              </a:solidFill>
              <a:latin typeface="Verdana" pitchFamily="34" charset="0"/>
            </a:endParaRPr>
          </a:p>
        </p:txBody>
      </p:sp>
      <p:grpSp>
        <p:nvGrpSpPr>
          <p:cNvPr id="34820" name="グループ化 1"/>
          <p:cNvGrpSpPr>
            <a:grpSpLocks/>
          </p:cNvGrpSpPr>
          <p:nvPr/>
        </p:nvGrpSpPr>
        <p:grpSpPr bwMode="auto">
          <a:xfrm>
            <a:off x="193675" y="836613"/>
            <a:ext cx="6178550" cy="647700"/>
            <a:chOff x="193675" y="982663"/>
            <a:chExt cx="6178525" cy="647700"/>
          </a:xfrm>
        </p:grpSpPr>
        <p:sp>
          <p:nvSpPr>
            <p:cNvPr id="34826" name="AutoShape 40"/>
            <p:cNvSpPr>
              <a:spLocks noChangeArrowheads="1"/>
            </p:cNvSpPr>
            <p:nvPr/>
          </p:nvSpPr>
          <p:spPr bwMode="auto">
            <a:xfrm>
              <a:off x="193675" y="982663"/>
              <a:ext cx="6106517" cy="647700"/>
            </a:xfrm>
            <a:prstGeom prst="roundRect">
              <a:avLst>
                <a:gd name="adj" fmla="val 16667"/>
              </a:avLst>
            </a:prstGeom>
            <a:solidFill>
              <a:srgbClr val="000066"/>
            </a:solidFill>
            <a:ln w="9525">
              <a:noFill/>
              <a:round/>
              <a:headEnd/>
              <a:tailEnd/>
            </a:ln>
          </p:spPr>
          <p:txBody>
            <a:bodyPr wrap="none" anchor="ctr"/>
            <a:lstStyle/>
            <a:p>
              <a:pPr defTabSz="457200"/>
              <a:endParaRPr lang="ja-JP" altLang="en-US"/>
            </a:p>
          </p:txBody>
        </p:sp>
        <p:sp>
          <p:nvSpPr>
            <p:cNvPr id="34827" name="Rectangle 41"/>
            <p:cNvSpPr>
              <a:spLocks noChangeArrowheads="1"/>
            </p:cNvSpPr>
            <p:nvPr/>
          </p:nvSpPr>
          <p:spPr bwMode="auto">
            <a:xfrm>
              <a:off x="303783" y="1032996"/>
              <a:ext cx="6068417" cy="523220"/>
            </a:xfrm>
            <a:prstGeom prst="rect">
              <a:avLst/>
            </a:prstGeom>
            <a:noFill/>
            <a:ln w="9525">
              <a:noFill/>
              <a:miter lim="800000"/>
              <a:headEnd/>
              <a:tailEnd/>
            </a:ln>
          </p:spPr>
          <p:txBody>
            <a:bodyPr anchor="ctr">
              <a:spAutoFit/>
            </a:bodyPr>
            <a:lstStyle/>
            <a:p>
              <a:r>
                <a:rPr lang="en-US" altLang="ja-JP" sz="2800" b="1" dirty="0">
                  <a:solidFill>
                    <a:schemeClr val="bg1"/>
                  </a:solidFill>
                  <a:latin typeface="Cambria" pitchFamily="18" charset="0"/>
                  <a:ea typeface="HGP創英角ｺﾞｼｯｸUB" pitchFamily="50" charset="-128"/>
                </a:rPr>
                <a:t>10 Graduate Schools,  25 Programs</a:t>
              </a:r>
            </a:p>
          </p:txBody>
        </p:sp>
      </p:grpSp>
      <p:sp>
        <p:nvSpPr>
          <p:cNvPr id="19462" name="正方形/長方形 14"/>
          <p:cNvSpPr>
            <a:spLocks noChangeArrowheads="1"/>
          </p:cNvSpPr>
          <p:nvPr/>
        </p:nvSpPr>
        <p:spPr bwMode="auto">
          <a:xfrm>
            <a:off x="303783" y="1484313"/>
            <a:ext cx="5543550" cy="4782848"/>
          </a:xfrm>
          <a:prstGeom prst="rect">
            <a:avLst/>
          </a:prstGeom>
          <a:noFill/>
          <a:ln w="9525">
            <a:noFill/>
            <a:miter lim="800000"/>
            <a:headEnd/>
            <a:tailEnd/>
          </a:ln>
        </p:spPr>
        <p:txBody>
          <a:bodyPr>
            <a:spAutoFit/>
          </a:bodyPr>
          <a:lstStyle/>
          <a:p>
            <a:pPr marL="342900" indent="-342900">
              <a:lnSpc>
                <a:spcPct val="90000"/>
              </a:lnSpc>
              <a:spcBef>
                <a:spcPct val="20000"/>
              </a:spcBef>
              <a:defRPr/>
            </a:pPr>
            <a:r>
              <a:rPr kumimoji="0" lang="en-US" altLang="ja-JP" sz="2400" b="1" dirty="0">
                <a:solidFill>
                  <a:srgbClr val="000066"/>
                </a:solidFill>
                <a:latin typeface="Cambria" pitchFamily="18" charset="0"/>
              </a:rPr>
              <a:t>1. Theology</a:t>
            </a:r>
          </a:p>
          <a:p>
            <a:pPr marL="342900" indent="-342900">
              <a:lnSpc>
                <a:spcPct val="90000"/>
              </a:lnSpc>
              <a:spcBef>
                <a:spcPct val="20000"/>
              </a:spcBef>
              <a:defRPr/>
            </a:pPr>
            <a:r>
              <a:rPr kumimoji="0" lang="en-US" altLang="ja-JP" sz="2400" b="1" dirty="0">
                <a:solidFill>
                  <a:srgbClr val="000066"/>
                </a:solidFill>
                <a:latin typeface="Cambria" pitchFamily="18" charset="0"/>
              </a:rPr>
              <a:t>2. Applied Religious Studies</a:t>
            </a:r>
          </a:p>
          <a:p>
            <a:pPr marL="342900" indent="-342900">
              <a:lnSpc>
                <a:spcPct val="90000"/>
              </a:lnSpc>
              <a:spcBef>
                <a:spcPct val="20000"/>
              </a:spcBef>
              <a:defRPr/>
            </a:pPr>
            <a:r>
              <a:rPr kumimoji="0" lang="en-US" altLang="ja-JP" sz="2400" b="1" dirty="0">
                <a:solidFill>
                  <a:srgbClr val="000066"/>
                </a:solidFill>
                <a:latin typeface="Cambria" pitchFamily="18" charset="0"/>
              </a:rPr>
              <a:t>3. Humanities</a:t>
            </a:r>
          </a:p>
          <a:p>
            <a:pPr marL="342900" indent="-342900">
              <a:lnSpc>
                <a:spcPct val="90000"/>
              </a:lnSpc>
              <a:spcBef>
                <a:spcPct val="20000"/>
              </a:spcBef>
              <a:defRPr/>
            </a:pPr>
            <a:r>
              <a:rPr kumimoji="0" lang="en-US" altLang="ja-JP" sz="2400" b="1" dirty="0">
                <a:solidFill>
                  <a:srgbClr val="000066"/>
                </a:solidFill>
                <a:latin typeface="Cambria" pitchFamily="18" charset="0"/>
              </a:rPr>
              <a:t>4. Human Sciences</a:t>
            </a:r>
          </a:p>
          <a:p>
            <a:pPr marL="342900" indent="-342900">
              <a:lnSpc>
                <a:spcPct val="90000"/>
              </a:lnSpc>
              <a:spcBef>
                <a:spcPct val="20000"/>
              </a:spcBef>
              <a:defRPr/>
            </a:pPr>
            <a:r>
              <a:rPr kumimoji="0" lang="en-US" altLang="ja-JP" sz="2400" b="1" dirty="0">
                <a:solidFill>
                  <a:srgbClr val="000066"/>
                </a:solidFill>
                <a:latin typeface="Cambria" pitchFamily="18" charset="0"/>
              </a:rPr>
              <a:t>5. Law</a:t>
            </a:r>
          </a:p>
          <a:p>
            <a:pPr marL="342900" indent="-342900">
              <a:lnSpc>
                <a:spcPct val="90000"/>
              </a:lnSpc>
              <a:spcBef>
                <a:spcPct val="20000"/>
              </a:spcBef>
              <a:defRPr/>
            </a:pPr>
            <a:r>
              <a:rPr kumimoji="0" lang="en-US" altLang="ja-JP" sz="2400" b="1" dirty="0">
                <a:solidFill>
                  <a:srgbClr val="000066"/>
                </a:solidFill>
                <a:latin typeface="Cambria" pitchFamily="18" charset="0"/>
              </a:rPr>
              <a:t>6. Economics</a:t>
            </a:r>
          </a:p>
          <a:p>
            <a:pPr marL="342900" indent="-342900">
              <a:lnSpc>
                <a:spcPct val="90000"/>
              </a:lnSpc>
              <a:spcBef>
                <a:spcPct val="20000"/>
              </a:spcBef>
              <a:defRPr/>
            </a:pPr>
            <a:r>
              <a:rPr kumimoji="0" lang="en-US" altLang="ja-JP" sz="2400" b="1" dirty="0">
                <a:solidFill>
                  <a:srgbClr val="000066"/>
                </a:solidFill>
                <a:latin typeface="Cambria" pitchFamily="18" charset="0"/>
              </a:rPr>
              <a:t>7. Language and Linguistics </a:t>
            </a:r>
            <a:r>
              <a:rPr kumimoji="0" lang="en-US" altLang="ja-JP" b="1" dirty="0">
                <a:solidFill>
                  <a:srgbClr val="FF0000"/>
                </a:solidFill>
                <a:effectLst>
                  <a:outerShdw blurRad="38100" dist="38100" dir="2700000" algn="tl">
                    <a:srgbClr val="C0C0C0"/>
                  </a:outerShdw>
                </a:effectLst>
                <a:latin typeface="Cambria" pitchFamily="18" charset="0"/>
              </a:rPr>
              <a:t>(TESOL Program</a:t>
            </a:r>
            <a:r>
              <a:rPr kumimoji="0" lang="ja-JP" altLang="en-US" b="1" dirty="0">
                <a:solidFill>
                  <a:srgbClr val="FF0000"/>
                </a:solidFill>
                <a:effectLst>
                  <a:outerShdw blurRad="38100" dist="38100" dir="2700000" algn="tl">
                    <a:srgbClr val="C0C0C0"/>
                  </a:outerShdw>
                </a:effectLst>
                <a:latin typeface="Cambria" pitchFamily="18" charset="0"/>
              </a:rPr>
              <a:t>＊</a:t>
            </a:r>
            <a:r>
              <a:rPr kumimoji="0" lang="en-US" altLang="ja-JP" b="1" dirty="0">
                <a:solidFill>
                  <a:srgbClr val="FF0000"/>
                </a:solidFill>
                <a:effectLst>
                  <a:outerShdw blurRad="38100" dist="38100" dir="2700000" algn="tl">
                    <a:srgbClr val="C0C0C0"/>
                  </a:outerShdw>
                </a:effectLst>
                <a:latin typeface="Cambria" pitchFamily="18" charset="0"/>
              </a:rPr>
              <a:t>)</a:t>
            </a:r>
            <a:endParaRPr kumimoji="0" lang="en-US" altLang="ja-JP" sz="2400" b="1" dirty="0">
              <a:solidFill>
                <a:srgbClr val="FF0000"/>
              </a:solidFill>
              <a:latin typeface="Cambria" pitchFamily="18" charset="0"/>
            </a:endParaRPr>
          </a:p>
          <a:p>
            <a:pPr marL="342900" indent="-342900">
              <a:lnSpc>
                <a:spcPct val="90000"/>
              </a:lnSpc>
              <a:spcBef>
                <a:spcPct val="20000"/>
              </a:spcBef>
              <a:defRPr/>
            </a:pPr>
            <a:r>
              <a:rPr kumimoji="0" lang="en-US" altLang="ja-JP" sz="2400" b="1" dirty="0">
                <a:solidFill>
                  <a:srgbClr val="000066"/>
                </a:solidFill>
                <a:latin typeface="Cambria" pitchFamily="18" charset="0"/>
              </a:rPr>
              <a:t>8. </a:t>
            </a:r>
            <a:r>
              <a:rPr kumimoji="0" lang="en-US" altLang="ja-JP" sz="2400" b="1" dirty="0">
                <a:solidFill>
                  <a:srgbClr val="FF0000"/>
                </a:solidFill>
                <a:latin typeface="Cambria" pitchFamily="18" charset="0"/>
              </a:rPr>
              <a:t>Global Studies</a:t>
            </a:r>
            <a:r>
              <a:rPr kumimoji="0" lang="ja-JP" altLang="en-US" sz="2400" b="1" dirty="0">
                <a:solidFill>
                  <a:srgbClr val="FF0000"/>
                </a:solidFill>
                <a:latin typeface="Cambria" pitchFamily="18" charset="0"/>
              </a:rPr>
              <a:t>＊</a:t>
            </a:r>
          </a:p>
          <a:p>
            <a:pPr marL="342900" indent="-342900">
              <a:lnSpc>
                <a:spcPct val="90000"/>
              </a:lnSpc>
              <a:spcBef>
                <a:spcPct val="20000"/>
              </a:spcBef>
              <a:defRPr/>
            </a:pPr>
            <a:r>
              <a:rPr kumimoji="0" lang="en-US" altLang="ja-JP" sz="2400" b="1" dirty="0">
                <a:solidFill>
                  <a:srgbClr val="000066"/>
                </a:solidFill>
                <a:latin typeface="Cambria" pitchFamily="18" charset="0"/>
              </a:rPr>
              <a:t>9. Science &amp; Technology </a:t>
            </a:r>
          </a:p>
          <a:p>
            <a:pPr marL="342900" indent="-342900">
              <a:defRPr/>
            </a:pPr>
            <a:r>
              <a:rPr kumimoji="0" lang="en-US" altLang="ja-JP" sz="2400" b="1" dirty="0">
                <a:solidFill>
                  <a:srgbClr val="000066"/>
                </a:solidFill>
                <a:latin typeface="Cambria" pitchFamily="18" charset="0"/>
              </a:rPr>
              <a:t>    </a:t>
            </a:r>
            <a:r>
              <a:rPr kumimoji="0" lang="en-US" altLang="ja-JP" sz="2400" b="1" i="1" dirty="0">
                <a:solidFill>
                  <a:srgbClr val="FF0000"/>
                </a:solidFill>
                <a:effectLst>
                  <a:outerShdw blurRad="38100" dist="38100" dir="2700000" algn="tl">
                    <a:srgbClr val="C0C0C0"/>
                  </a:outerShdw>
                </a:effectLst>
                <a:latin typeface="Cambria" panose="02040503050406030204" pitchFamily="18" charset="0"/>
                <a:ea typeface="Cambria" panose="02040503050406030204" pitchFamily="18" charset="0"/>
              </a:rPr>
              <a:t>Green Science and Engineering </a:t>
            </a:r>
            <a:r>
              <a:rPr kumimoji="0" lang="ja-JP" altLang="en-US" sz="2400" b="1" i="1" dirty="0">
                <a:solidFill>
                  <a:srgbClr val="FF0000"/>
                </a:solidFill>
                <a:effectLst>
                  <a:outerShdw blurRad="38100" dist="38100" dir="2700000" algn="tl">
                    <a:srgbClr val="C0C0C0"/>
                  </a:outerShdw>
                </a:effectLst>
                <a:latin typeface="Cambria" panose="02040503050406030204" pitchFamily="18" charset="0"/>
              </a:rPr>
              <a:t>＊</a:t>
            </a:r>
            <a:endParaRPr kumimoji="0" lang="ja-JP" altLang="en-US" sz="2400" b="1" dirty="0">
              <a:solidFill>
                <a:srgbClr val="000066"/>
              </a:solidFill>
              <a:latin typeface="Cambria" panose="02040503050406030204" pitchFamily="18" charset="0"/>
            </a:endParaRPr>
          </a:p>
          <a:p>
            <a:pPr marL="342900" indent="-342900">
              <a:lnSpc>
                <a:spcPct val="90000"/>
              </a:lnSpc>
              <a:spcBef>
                <a:spcPct val="20000"/>
              </a:spcBef>
              <a:defRPr/>
            </a:pPr>
            <a:r>
              <a:rPr kumimoji="0" lang="en-US" altLang="ja-JP" sz="2400" b="1" dirty="0">
                <a:solidFill>
                  <a:srgbClr val="000066"/>
                </a:solidFill>
                <a:latin typeface="Cambria" pitchFamily="18" charset="0"/>
              </a:rPr>
              <a:t>10. </a:t>
            </a:r>
            <a:r>
              <a:rPr kumimoji="0" lang="en-US" altLang="ja-JP" sz="2400" b="1" dirty="0">
                <a:solidFill>
                  <a:srgbClr val="FF0000"/>
                </a:solidFill>
                <a:latin typeface="Cambria" pitchFamily="18" charset="0"/>
              </a:rPr>
              <a:t>Global Environmental Studies</a:t>
            </a:r>
            <a:r>
              <a:rPr kumimoji="0" lang="ja-JP" altLang="en-US" sz="2400" b="1" dirty="0">
                <a:solidFill>
                  <a:srgbClr val="FF0000"/>
                </a:solidFill>
                <a:latin typeface="Cambria" pitchFamily="18" charset="0"/>
              </a:rPr>
              <a:t>＊</a:t>
            </a:r>
            <a:r>
              <a:rPr kumimoji="0" lang="ja-JP" altLang="en-US" sz="2400" b="1" dirty="0">
                <a:solidFill>
                  <a:srgbClr val="464653"/>
                </a:solidFill>
                <a:latin typeface="Cambria" pitchFamily="18" charset="0"/>
              </a:rPr>
              <a:t>　</a:t>
            </a:r>
          </a:p>
        </p:txBody>
      </p:sp>
      <p:grpSp>
        <p:nvGrpSpPr>
          <p:cNvPr id="34822" name="グループ化 2"/>
          <p:cNvGrpSpPr>
            <a:grpSpLocks/>
          </p:cNvGrpSpPr>
          <p:nvPr/>
        </p:nvGrpSpPr>
        <p:grpSpPr bwMode="auto">
          <a:xfrm>
            <a:off x="4973637" y="1528917"/>
            <a:ext cx="3805238" cy="4773613"/>
            <a:chOff x="5076825" y="1700858"/>
            <a:chExt cx="3805238" cy="4773612"/>
          </a:xfrm>
        </p:grpSpPr>
        <p:pic>
          <p:nvPicPr>
            <p:cNvPr id="34824" name="Picture 10" descr="2"/>
            <p:cNvPicPr>
              <a:picLocks noChangeAspect="1" noChangeArrowheads="1"/>
            </p:cNvPicPr>
            <p:nvPr/>
          </p:nvPicPr>
          <p:blipFill>
            <a:blip r:embed="rId3"/>
            <a:srcRect/>
            <a:stretch>
              <a:fillRect/>
            </a:stretch>
          </p:blipFill>
          <p:spPr bwMode="auto">
            <a:xfrm>
              <a:off x="5076825" y="1700858"/>
              <a:ext cx="3805238" cy="2433637"/>
            </a:xfrm>
            <a:prstGeom prst="rect">
              <a:avLst/>
            </a:prstGeom>
            <a:noFill/>
            <a:ln w="9525">
              <a:noFill/>
              <a:miter lim="800000"/>
              <a:headEnd/>
              <a:tailEnd/>
            </a:ln>
          </p:spPr>
        </p:pic>
        <p:pic>
          <p:nvPicPr>
            <p:cNvPr id="34825" name="Picture 12" descr="もうすぐ3時限が始まる！"/>
            <p:cNvPicPr>
              <a:picLocks noChangeAspect="1" noChangeArrowheads="1"/>
            </p:cNvPicPr>
            <p:nvPr/>
          </p:nvPicPr>
          <p:blipFill>
            <a:blip r:embed="rId4"/>
            <a:srcRect/>
            <a:stretch>
              <a:fillRect/>
            </a:stretch>
          </p:blipFill>
          <p:spPr bwMode="auto">
            <a:xfrm>
              <a:off x="5867400" y="4293245"/>
              <a:ext cx="2905125" cy="2181225"/>
            </a:xfrm>
            <a:prstGeom prst="rect">
              <a:avLst/>
            </a:prstGeom>
            <a:noFill/>
            <a:ln w="9525">
              <a:noFill/>
              <a:miter lim="800000"/>
              <a:headEnd/>
              <a:tailEnd/>
            </a:ln>
          </p:spPr>
        </p:pic>
      </p:grpSp>
      <p:sp>
        <p:nvSpPr>
          <p:cNvPr id="5" name="テキスト ボックス 4"/>
          <p:cNvSpPr txBox="1">
            <a:spLocks noChangeArrowheads="1"/>
          </p:cNvSpPr>
          <p:nvPr/>
        </p:nvSpPr>
        <p:spPr bwMode="auto">
          <a:xfrm>
            <a:off x="539750" y="6076905"/>
            <a:ext cx="3527425" cy="822325"/>
          </a:xfrm>
          <a:prstGeom prst="rect">
            <a:avLst/>
          </a:prstGeom>
          <a:noFill/>
          <a:ln w="9525">
            <a:noFill/>
            <a:miter lim="800000"/>
            <a:headEnd/>
            <a:tailEnd/>
          </a:ln>
        </p:spPr>
        <p:txBody>
          <a:bodyPr>
            <a:spAutoFit/>
          </a:bodyPr>
          <a:lstStyle/>
          <a:p>
            <a:pPr>
              <a:lnSpc>
                <a:spcPct val="90000"/>
              </a:lnSpc>
              <a:spcBef>
                <a:spcPct val="20000"/>
              </a:spcBef>
              <a:defRPr/>
            </a:pPr>
            <a:r>
              <a:rPr kumimoji="0" lang="ja-JP" altLang="en-US" sz="2400" b="1" dirty="0">
                <a:solidFill>
                  <a:srgbClr val="FF0000"/>
                </a:solidFill>
                <a:effectLst>
                  <a:outerShdw blurRad="38100" dist="38100" dir="2700000" algn="tl">
                    <a:srgbClr val="C0C0C0"/>
                  </a:outerShdw>
                </a:effectLst>
                <a:latin typeface="ＭＳ Ｐゴシック" charset="-128"/>
              </a:rPr>
              <a:t>＊</a:t>
            </a:r>
            <a:r>
              <a:rPr kumimoji="0" lang="ja-JP" altLang="en-US" b="1" dirty="0">
                <a:effectLst>
                  <a:outerShdw blurRad="38100" dist="38100" dir="2700000" algn="tl">
                    <a:srgbClr val="C0C0C0"/>
                  </a:outerShdw>
                </a:effectLst>
                <a:latin typeface="Cambria" pitchFamily="18" charset="0"/>
              </a:rPr>
              <a:t>＝</a:t>
            </a:r>
            <a:r>
              <a:rPr kumimoji="0" lang="en-US" altLang="ja-JP" b="1" dirty="0">
                <a:effectLst>
                  <a:outerShdw blurRad="38100" dist="38100" dir="2700000" algn="tl">
                    <a:srgbClr val="C0C0C0"/>
                  </a:outerShdw>
                </a:effectLst>
                <a:latin typeface="Cambria" pitchFamily="18" charset="0"/>
              </a:rPr>
              <a:t>English-based programs</a:t>
            </a:r>
            <a:endParaRPr kumimoji="0" lang="en-US" altLang="ja-JP" b="1" dirty="0">
              <a:latin typeface="Cambria" pitchFamily="18" charset="0"/>
            </a:endParaRPr>
          </a:p>
          <a:p>
            <a:pPr>
              <a:lnSpc>
                <a:spcPct val="90000"/>
              </a:lnSpc>
              <a:spcBef>
                <a:spcPct val="20000"/>
              </a:spcBef>
              <a:defRPr/>
            </a:pPr>
            <a:endParaRPr lang="en-US" altLang="ja-JP" sz="2400" dirty="0">
              <a:effectLst>
                <a:outerShdw blurRad="38100" dist="38100" dir="2700000" algn="tl">
                  <a:srgbClr val="C0C0C0"/>
                </a:outerShdw>
              </a:effectLst>
              <a:latin typeface="Cambria"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タイトル 2"/>
          <p:cNvSpPr>
            <a:spLocks noGrp="1"/>
          </p:cNvSpPr>
          <p:nvPr>
            <p:ph type="title" idx="4294967295"/>
          </p:nvPr>
        </p:nvSpPr>
        <p:spPr>
          <a:xfrm>
            <a:off x="251668" y="260648"/>
            <a:ext cx="7632700" cy="430213"/>
          </a:xfrm>
        </p:spPr>
        <p:txBody>
          <a:bodyPr/>
          <a:lstStyle/>
          <a:p>
            <a:pPr eaLnBrk="1" hangingPunct="1"/>
            <a:r>
              <a:rPr lang="en-US" altLang="ja-JP" sz="2800" b="1" dirty="0">
                <a:solidFill>
                  <a:srgbClr val="B61436"/>
                </a:solidFill>
                <a:ea typeface="ＭＳ Ｐゴシック" charset="-128"/>
              </a:rPr>
              <a:t>Sophia</a:t>
            </a:r>
            <a:r>
              <a:rPr lang="ja-JP" altLang="en-US" sz="2800" b="1" dirty="0">
                <a:solidFill>
                  <a:srgbClr val="B61436"/>
                </a:solidFill>
                <a:ea typeface="ＭＳ Ｐゴシック" charset="-128"/>
              </a:rPr>
              <a:t> </a:t>
            </a:r>
            <a:r>
              <a:rPr lang="en-US" altLang="ja-JP" sz="2800" b="1" dirty="0">
                <a:solidFill>
                  <a:srgbClr val="B61436"/>
                </a:solidFill>
                <a:ea typeface="ＭＳ Ｐゴシック" charset="-128"/>
              </a:rPr>
              <a:t>Research</a:t>
            </a:r>
            <a:r>
              <a:rPr lang="ja-JP" altLang="en-US" sz="2800" b="1" dirty="0">
                <a:solidFill>
                  <a:srgbClr val="B61436"/>
                </a:solidFill>
                <a:ea typeface="ＭＳ Ｐゴシック" charset="-128"/>
              </a:rPr>
              <a:t> </a:t>
            </a:r>
            <a:r>
              <a:rPr lang="en-US" altLang="ja-JP" sz="2800" b="1" dirty="0">
                <a:solidFill>
                  <a:srgbClr val="B61436"/>
                </a:solidFill>
                <a:ea typeface="ＭＳ Ｐゴシック" charset="-128"/>
              </a:rPr>
              <a:t>Organization</a:t>
            </a:r>
            <a:endParaRPr lang="en-US" altLang="ja-JP" sz="2400" b="1" dirty="0">
              <a:solidFill>
                <a:srgbClr val="B61436"/>
              </a:solidFill>
              <a:ea typeface="ＭＳ Ｐゴシック" charset="-128"/>
            </a:endParaRPr>
          </a:p>
        </p:txBody>
      </p:sp>
      <p:sp>
        <p:nvSpPr>
          <p:cNvPr id="32770" name="フッター プレースホルダー 3"/>
          <p:cNvSpPr txBox="1">
            <a:spLocks noGrp="1"/>
          </p:cNvSpPr>
          <p:nvPr/>
        </p:nvSpPr>
        <p:spPr bwMode="auto">
          <a:xfrm>
            <a:off x="5580063" y="6669088"/>
            <a:ext cx="2879725" cy="147637"/>
          </a:xfrm>
          <a:prstGeom prst="rect">
            <a:avLst/>
          </a:prstGeom>
          <a:noFill/>
          <a:ln w="9525">
            <a:noFill/>
            <a:miter lim="800000"/>
            <a:headEnd/>
            <a:tailEnd/>
          </a:ln>
        </p:spPr>
        <p:txBody>
          <a:bodyPr anchor="ctr"/>
          <a:lstStyle/>
          <a:p>
            <a:pPr algn="r"/>
            <a:endParaRPr lang="ja-JP" altLang="en-US" sz="1000">
              <a:solidFill>
                <a:schemeClr val="bg1"/>
              </a:solidFill>
              <a:latin typeface="Verdana" pitchFamily="34" charset="0"/>
            </a:endParaRPr>
          </a:p>
        </p:txBody>
      </p:sp>
      <p:sp>
        <p:nvSpPr>
          <p:cNvPr id="32771" name="スライド番号プレースホルダー 4"/>
          <p:cNvSpPr txBox="1">
            <a:spLocks noGrp="1"/>
          </p:cNvSpPr>
          <p:nvPr/>
        </p:nvSpPr>
        <p:spPr bwMode="auto">
          <a:xfrm>
            <a:off x="8521700" y="6672263"/>
            <a:ext cx="514350" cy="144462"/>
          </a:xfrm>
          <a:prstGeom prst="rect">
            <a:avLst/>
          </a:prstGeom>
          <a:noFill/>
          <a:ln w="9525">
            <a:noFill/>
            <a:miter lim="800000"/>
            <a:headEnd/>
            <a:tailEnd/>
          </a:ln>
        </p:spPr>
        <p:txBody>
          <a:bodyPr anchor="ctr"/>
          <a:lstStyle/>
          <a:p>
            <a:pPr algn="r"/>
            <a:fld id="{2A5107AB-479C-460E-9D5D-D47802589DFD}" type="slidenum">
              <a:rPr lang="ja-JP" altLang="en-US" sz="1000">
                <a:solidFill>
                  <a:schemeClr val="bg1"/>
                </a:solidFill>
                <a:latin typeface="Verdana" pitchFamily="34" charset="0"/>
              </a:rPr>
              <a:pPr algn="r"/>
              <a:t>11</a:t>
            </a:fld>
            <a:endParaRPr lang="en-US" altLang="ja-JP" sz="1000">
              <a:solidFill>
                <a:schemeClr val="bg1"/>
              </a:solidFill>
              <a:latin typeface="Verdana" pitchFamily="34" charset="0"/>
            </a:endParaRPr>
          </a:p>
        </p:txBody>
      </p:sp>
      <p:sp>
        <p:nvSpPr>
          <p:cNvPr id="32772" name="AutoShape 40"/>
          <p:cNvSpPr>
            <a:spLocks noChangeArrowheads="1"/>
          </p:cNvSpPr>
          <p:nvPr/>
        </p:nvSpPr>
        <p:spPr bwMode="auto">
          <a:xfrm>
            <a:off x="251495" y="1061938"/>
            <a:ext cx="5760665" cy="647700"/>
          </a:xfrm>
          <a:prstGeom prst="roundRect">
            <a:avLst>
              <a:gd name="adj" fmla="val 16667"/>
            </a:avLst>
          </a:prstGeom>
          <a:solidFill>
            <a:srgbClr val="000066"/>
          </a:solidFill>
          <a:ln w="9525">
            <a:noFill/>
            <a:round/>
            <a:headEnd/>
            <a:tailEnd/>
          </a:ln>
        </p:spPr>
        <p:txBody>
          <a:bodyPr wrap="none" anchor="ctr"/>
          <a:lstStyle/>
          <a:p>
            <a:pPr defTabSz="457200"/>
            <a:endParaRPr lang="ja-JP" altLang="en-US"/>
          </a:p>
        </p:txBody>
      </p:sp>
      <p:sp>
        <p:nvSpPr>
          <p:cNvPr id="32773" name="Rectangle 41"/>
          <p:cNvSpPr>
            <a:spLocks noChangeArrowheads="1"/>
          </p:cNvSpPr>
          <p:nvPr/>
        </p:nvSpPr>
        <p:spPr bwMode="auto">
          <a:xfrm>
            <a:off x="323850" y="1123612"/>
            <a:ext cx="5544294" cy="523220"/>
          </a:xfrm>
          <a:prstGeom prst="rect">
            <a:avLst/>
          </a:prstGeom>
          <a:noFill/>
          <a:ln w="9525">
            <a:noFill/>
            <a:miter lim="800000"/>
            <a:headEnd/>
            <a:tailEnd/>
          </a:ln>
        </p:spPr>
        <p:txBody>
          <a:bodyPr wrap="square" anchor="ctr">
            <a:spAutoFit/>
          </a:bodyPr>
          <a:lstStyle/>
          <a:p>
            <a:r>
              <a:rPr lang="en-US" altLang="ja-JP" sz="2800" b="1" dirty="0">
                <a:solidFill>
                  <a:schemeClr val="bg1"/>
                </a:solidFill>
                <a:latin typeface="Cambria" pitchFamily="18" charset="0"/>
                <a:ea typeface="HGP創英角ｺﾞｼｯｸUB" pitchFamily="50" charset="-128"/>
              </a:rPr>
              <a:t>12 Research Institutes</a:t>
            </a:r>
          </a:p>
        </p:txBody>
      </p:sp>
      <p:sp>
        <p:nvSpPr>
          <p:cNvPr id="9" name="AutoShape 40">
            <a:extLst>
              <a:ext uri="{FF2B5EF4-FFF2-40B4-BE49-F238E27FC236}">
                <a16:creationId xmlns:a16="http://schemas.microsoft.com/office/drawing/2014/main" id="{405457F6-D7C3-C7BD-2B4F-2D73EDA75E2A}"/>
              </a:ext>
            </a:extLst>
          </p:cNvPr>
          <p:cNvSpPr>
            <a:spLocks noChangeArrowheads="1"/>
          </p:cNvSpPr>
          <p:nvPr/>
        </p:nvSpPr>
        <p:spPr bwMode="auto">
          <a:xfrm>
            <a:off x="251495" y="1989212"/>
            <a:ext cx="5760665" cy="647700"/>
          </a:xfrm>
          <a:prstGeom prst="roundRect">
            <a:avLst>
              <a:gd name="adj" fmla="val 16667"/>
            </a:avLst>
          </a:prstGeom>
          <a:solidFill>
            <a:srgbClr val="000066"/>
          </a:solidFill>
          <a:ln w="9525">
            <a:noFill/>
            <a:round/>
            <a:headEnd/>
            <a:tailEnd/>
          </a:ln>
        </p:spPr>
        <p:txBody>
          <a:bodyPr wrap="none" anchor="ctr"/>
          <a:lstStyle/>
          <a:p>
            <a:pPr defTabSz="457200"/>
            <a:endParaRPr lang="ja-JP" altLang="en-US"/>
          </a:p>
        </p:txBody>
      </p:sp>
      <p:sp>
        <p:nvSpPr>
          <p:cNvPr id="10" name="Rectangle 41">
            <a:extLst>
              <a:ext uri="{FF2B5EF4-FFF2-40B4-BE49-F238E27FC236}">
                <a16:creationId xmlns:a16="http://schemas.microsoft.com/office/drawing/2014/main" id="{873A48EA-9B13-46D5-E77B-DF02B354C20E}"/>
              </a:ext>
            </a:extLst>
          </p:cNvPr>
          <p:cNvSpPr>
            <a:spLocks noChangeArrowheads="1"/>
          </p:cNvSpPr>
          <p:nvPr/>
        </p:nvSpPr>
        <p:spPr bwMode="auto">
          <a:xfrm>
            <a:off x="323850" y="2050886"/>
            <a:ext cx="6480398" cy="523220"/>
          </a:xfrm>
          <a:prstGeom prst="rect">
            <a:avLst/>
          </a:prstGeom>
          <a:noFill/>
          <a:ln w="9525">
            <a:noFill/>
            <a:miter lim="800000"/>
            <a:headEnd/>
            <a:tailEnd/>
          </a:ln>
        </p:spPr>
        <p:txBody>
          <a:bodyPr wrap="square" anchor="ctr">
            <a:spAutoFit/>
          </a:bodyPr>
          <a:lstStyle/>
          <a:p>
            <a:r>
              <a:rPr lang="en-US" altLang="ja-JP" sz="2800" b="1" dirty="0">
                <a:solidFill>
                  <a:schemeClr val="bg1"/>
                </a:solidFill>
                <a:latin typeface="Cambria" pitchFamily="18" charset="0"/>
                <a:ea typeface="HGP創英角ｺﾞｼｯｸUB" pitchFamily="50" charset="-128"/>
              </a:rPr>
              <a:t>3 Project Research Divisions</a:t>
            </a:r>
          </a:p>
        </p:txBody>
      </p:sp>
      <p:sp>
        <p:nvSpPr>
          <p:cNvPr id="11" name="AutoShape 40">
            <a:extLst>
              <a:ext uri="{FF2B5EF4-FFF2-40B4-BE49-F238E27FC236}">
                <a16:creationId xmlns:a16="http://schemas.microsoft.com/office/drawing/2014/main" id="{E094D82C-D416-0C58-B742-0641AD32984E}"/>
              </a:ext>
            </a:extLst>
          </p:cNvPr>
          <p:cNvSpPr>
            <a:spLocks noChangeArrowheads="1"/>
          </p:cNvSpPr>
          <p:nvPr/>
        </p:nvSpPr>
        <p:spPr bwMode="auto">
          <a:xfrm>
            <a:off x="251495" y="2925316"/>
            <a:ext cx="5760665" cy="647700"/>
          </a:xfrm>
          <a:prstGeom prst="roundRect">
            <a:avLst>
              <a:gd name="adj" fmla="val 16667"/>
            </a:avLst>
          </a:prstGeom>
          <a:solidFill>
            <a:srgbClr val="000066"/>
          </a:solidFill>
          <a:ln w="9525">
            <a:noFill/>
            <a:round/>
            <a:headEnd/>
            <a:tailEnd/>
          </a:ln>
        </p:spPr>
        <p:txBody>
          <a:bodyPr wrap="none" anchor="ctr"/>
          <a:lstStyle/>
          <a:p>
            <a:pPr defTabSz="457200"/>
            <a:endParaRPr lang="ja-JP" altLang="en-US"/>
          </a:p>
        </p:txBody>
      </p:sp>
      <p:sp>
        <p:nvSpPr>
          <p:cNvPr id="12" name="Rectangle 41">
            <a:extLst>
              <a:ext uri="{FF2B5EF4-FFF2-40B4-BE49-F238E27FC236}">
                <a16:creationId xmlns:a16="http://schemas.microsoft.com/office/drawing/2014/main" id="{E9A2E1BC-0307-D97D-C170-E69748709EE1}"/>
              </a:ext>
            </a:extLst>
          </p:cNvPr>
          <p:cNvSpPr>
            <a:spLocks noChangeArrowheads="1"/>
          </p:cNvSpPr>
          <p:nvPr/>
        </p:nvSpPr>
        <p:spPr bwMode="auto">
          <a:xfrm>
            <a:off x="323850" y="2977788"/>
            <a:ext cx="7200478" cy="523220"/>
          </a:xfrm>
          <a:prstGeom prst="rect">
            <a:avLst/>
          </a:prstGeom>
          <a:noFill/>
          <a:ln w="9525">
            <a:noFill/>
            <a:miter lim="800000"/>
            <a:headEnd/>
            <a:tailEnd/>
          </a:ln>
        </p:spPr>
        <p:txBody>
          <a:bodyPr wrap="square" anchor="ctr">
            <a:spAutoFit/>
          </a:bodyPr>
          <a:lstStyle/>
          <a:p>
            <a:r>
              <a:rPr lang="en-US" altLang="ja-JP" sz="2800" b="1" dirty="0">
                <a:solidFill>
                  <a:schemeClr val="bg1"/>
                </a:solidFill>
                <a:latin typeface="Cambria" pitchFamily="18" charset="0"/>
                <a:ea typeface="HGP創英角ｺﾞｼｯｸUB" pitchFamily="50" charset="-128"/>
              </a:rPr>
              <a:t>11 Affiliated Research Institutes</a:t>
            </a:r>
          </a:p>
        </p:txBody>
      </p:sp>
      <p:pic>
        <p:nvPicPr>
          <p:cNvPr id="3" name="図 2">
            <a:extLst>
              <a:ext uri="{FF2B5EF4-FFF2-40B4-BE49-F238E27FC236}">
                <a16:creationId xmlns:a16="http://schemas.microsoft.com/office/drawing/2014/main" id="{3AD1A467-8A13-302F-3EED-A8B7B95BFF10}"/>
              </a:ext>
            </a:extLst>
          </p:cNvPr>
          <p:cNvPicPr>
            <a:picLocks noChangeAspect="1"/>
          </p:cNvPicPr>
          <p:nvPr/>
        </p:nvPicPr>
        <p:blipFill>
          <a:blip r:embed="rId3"/>
          <a:stretch>
            <a:fillRect/>
          </a:stretch>
        </p:blipFill>
        <p:spPr>
          <a:xfrm>
            <a:off x="6120915" y="1050994"/>
            <a:ext cx="2951535" cy="4239828"/>
          </a:xfrm>
          <a:prstGeom prst="rect">
            <a:avLst/>
          </a:prstGeom>
        </p:spPr>
      </p:pic>
      <p:sp>
        <p:nvSpPr>
          <p:cNvPr id="4" name="テキスト ボックス 3">
            <a:extLst>
              <a:ext uri="{FF2B5EF4-FFF2-40B4-BE49-F238E27FC236}">
                <a16:creationId xmlns:a16="http://schemas.microsoft.com/office/drawing/2014/main" id="{5E252B0E-D6FC-D106-29A2-6D3BFF0776AB}"/>
              </a:ext>
            </a:extLst>
          </p:cNvPr>
          <p:cNvSpPr txBox="1"/>
          <p:nvPr/>
        </p:nvSpPr>
        <p:spPr>
          <a:xfrm>
            <a:off x="280783" y="4351722"/>
            <a:ext cx="6860211" cy="1938992"/>
          </a:xfrm>
          <a:prstGeom prst="rect">
            <a:avLst/>
          </a:prstGeom>
          <a:noFill/>
        </p:spPr>
        <p:txBody>
          <a:bodyPr wrap="none" rtlCol="0">
            <a:spAutoFit/>
          </a:bodyPr>
          <a:lstStyle/>
          <a:p>
            <a:r>
              <a:rPr kumimoji="1" lang="en-US" altLang="ja-JP" sz="2400" dirty="0"/>
              <a:t>Please visit our </a:t>
            </a:r>
            <a:r>
              <a:rPr lang="en-US" altLang="ja-JP" sz="2400" dirty="0"/>
              <a:t>website for </a:t>
            </a:r>
            <a:r>
              <a:rPr kumimoji="1" lang="en-US" altLang="ja-JP" sz="2400" dirty="0"/>
              <a:t>more details </a:t>
            </a:r>
          </a:p>
          <a:p>
            <a:r>
              <a:rPr kumimoji="1" lang="en-US" altLang="ja-JP" sz="2400" dirty="0"/>
              <a:t>on Sophia Research Activities:</a:t>
            </a:r>
          </a:p>
          <a:p>
            <a:endParaRPr lang="en-US" altLang="ja-JP" sz="2400" dirty="0"/>
          </a:p>
          <a:p>
            <a:r>
              <a:rPr kumimoji="1" lang="en-US" altLang="ja-JP" sz="2400" dirty="0">
                <a:hlinkClick r:id="rId4"/>
              </a:rPr>
              <a:t>https://www.sophia.ac.jp/eng/research/index.html</a:t>
            </a:r>
            <a:endParaRPr kumimoji="1" lang="en-US" altLang="ja-JP" sz="2400" dirty="0"/>
          </a:p>
          <a:p>
            <a:endParaRPr kumimoji="1" lang="ja-JP" altLang="en-US" sz="2400" dirty="0"/>
          </a:p>
        </p:txBody>
      </p:sp>
    </p:spTree>
    <p:extLst>
      <p:ext uri="{BB962C8B-B14F-4D97-AF65-F5344CB8AC3E}">
        <p14:creationId xmlns:p14="http://schemas.microsoft.com/office/powerpoint/2010/main" val="2478435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タイトル 2"/>
          <p:cNvSpPr>
            <a:spLocks noGrp="1"/>
          </p:cNvSpPr>
          <p:nvPr>
            <p:ph type="title" idx="4294967295"/>
          </p:nvPr>
        </p:nvSpPr>
        <p:spPr>
          <a:xfrm>
            <a:off x="323850" y="261938"/>
            <a:ext cx="6769100" cy="430212"/>
          </a:xfrm>
        </p:spPr>
        <p:txBody>
          <a:bodyPr/>
          <a:lstStyle/>
          <a:p>
            <a:pPr eaLnBrk="1" hangingPunct="1"/>
            <a:r>
              <a:rPr lang="en-US" altLang="ja-JP" sz="2800" b="1" dirty="0">
                <a:solidFill>
                  <a:srgbClr val="B61436"/>
                </a:solidFill>
                <a:ea typeface="ＭＳ Ｐゴシック" charset="-128"/>
              </a:rPr>
              <a:t>Sophia Research</a:t>
            </a:r>
            <a:r>
              <a:rPr lang="ja-JP" altLang="en-US" sz="2800" b="1" dirty="0">
                <a:solidFill>
                  <a:srgbClr val="B61436"/>
                </a:solidFill>
                <a:ea typeface="ＭＳ Ｐゴシック" charset="-128"/>
              </a:rPr>
              <a:t> </a:t>
            </a:r>
            <a:r>
              <a:rPr lang="en-US" altLang="ja-JP" sz="2800" b="1" dirty="0">
                <a:solidFill>
                  <a:srgbClr val="B61436"/>
                </a:solidFill>
                <a:ea typeface="ＭＳ Ｐゴシック" charset="-128"/>
              </a:rPr>
              <a:t>Organization</a:t>
            </a:r>
            <a:endParaRPr lang="en-US" altLang="ja-JP" sz="2400" b="1" dirty="0">
              <a:solidFill>
                <a:srgbClr val="B61436"/>
              </a:solidFill>
              <a:ea typeface="ＭＳ Ｐゴシック" charset="-128"/>
            </a:endParaRPr>
          </a:p>
        </p:txBody>
      </p:sp>
      <p:sp>
        <p:nvSpPr>
          <p:cNvPr id="34818" name="フッター プレースホルダー 3"/>
          <p:cNvSpPr txBox="1">
            <a:spLocks noGrp="1"/>
          </p:cNvSpPr>
          <p:nvPr/>
        </p:nvSpPr>
        <p:spPr bwMode="auto">
          <a:xfrm>
            <a:off x="5580063" y="6669088"/>
            <a:ext cx="2879725" cy="147637"/>
          </a:xfrm>
          <a:prstGeom prst="rect">
            <a:avLst/>
          </a:prstGeom>
          <a:noFill/>
          <a:ln w="9525">
            <a:noFill/>
            <a:miter lim="800000"/>
            <a:headEnd/>
            <a:tailEnd/>
          </a:ln>
        </p:spPr>
        <p:txBody>
          <a:bodyPr anchor="ctr"/>
          <a:lstStyle/>
          <a:p>
            <a:pPr algn="r"/>
            <a:endParaRPr lang="ja-JP" altLang="en-US" sz="1000">
              <a:solidFill>
                <a:schemeClr val="bg1"/>
              </a:solidFill>
              <a:latin typeface="Verdana" pitchFamily="34" charset="0"/>
            </a:endParaRPr>
          </a:p>
        </p:txBody>
      </p:sp>
      <p:sp>
        <p:nvSpPr>
          <p:cNvPr id="34819" name="スライド番号プレースホルダー 4"/>
          <p:cNvSpPr txBox="1">
            <a:spLocks noGrp="1"/>
          </p:cNvSpPr>
          <p:nvPr/>
        </p:nvSpPr>
        <p:spPr bwMode="auto">
          <a:xfrm>
            <a:off x="8521700" y="6672263"/>
            <a:ext cx="514350" cy="144462"/>
          </a:xfrm>
          <a:prstGeom prst="rect">
            <a:avLst/>
          </a:prstGeom>
          <a:noFill/>
          <a:ln w="9525">
            <a:noFill/>
            <a:miter lim="800000"/>
            <a:headEnd/>
            <a:tailEnd/>
          </a:ln>
        </p:spPr>
        <p:txBody>
          <a:bodyPr anchor="ctr"/>
          <a:lstStyle/>
          <a:p>
            <a:pPr algn="r"/>
            <a:fld id="{B3CD1089-F1D0-432B-B7CD-E9410EFA4FAB}" type="slidenum">
              <a:rPr lang="ja-JP" altLang="en-US" sz="1000">
                <a:solidFill>
                  <a:schemeClr val="bg1"/>
                </a:solidFill>
                <a:latin typeface="Verdana" pitchFamily="34" charset="0"/>
              </a:rPr>
              <a:pPr algn="r"/>
              <a:t>12</a:t>
            </a:fld>
            <a:endParaRPr lang="en-US" altLang="ja-JP" sz="1000">
              <a:solidFill>
                <a:schemeClr val="bg1"/>
              </a:solidFill>
              <a:latin typeface="Verdana" pitchFamily="34" charset="0"/>
            </a:endParaRPr>
          </a:p>
        </p:txBody>
      </p:sp>
      <p:grpSp>
        <p:nvGrpSpPr>
          <p:cNvPr id="34820" name="グループ化 1"/>
          <p:cNvGrpSpPr>
            <a:grpSpLocks/>
          </p:cNvGrpSpPr>
          <p:nvPr/>
        </p:nvGrpSpPr>
        <p:grpSpPr bwMode="auto">
          <a:xfrm>
            <a:off x="193675" y="836613"/>
            <a:ext cx="6178550" cy="647700"/>
            <a:chOff x="193675" y="982663"/>
            <a:chExt cx="6178525" cy="647700"/>
          </a:xfrm>
        </p:grpSpPr>
        <p:sp>
          <p:nvSpPr>
            <p:cNvPr id="34826" name="AutoShape 40"/>
            <p:cNvSpPr>
              <a:spLocks noChangeArrowheads="1"/>
            </p:cNvSpPr>
            <p:nvPr/>
          </p:nvSpPr>
          <p:spPr bwMode="auto">
            <a:xfrm>
              <a:off x="193675" y="982663"/>
              <a:ext cx="6106517" cy="647700"/>
            </a:xfrm>
            <a:prstGeom prst="roundRect">
              <a:avLst>
                <a:gd name="adj" fmla="val 16667"/>
              </a:avLst>
            </a:prstGeom>
            <a:solidFill>
              <a:srgbClr val="000066"/>
            </a:solidFill>
            <a:ln w="9525">
              <a:noFill/>
              <a:round/>
              <a:headEnd/>
              <a:tailEnd/>
            </a:ln>
          </p:spPr>
          <p:txBody>
            <a:bodyPr wrap="none" anchor="ctr"/>
            <a:lstStyle/>
            <a:p>
              <a:pPr defTabSz="457200"/>
              <a:endParaRPr lang="ja-JP" altLang="en-US"/>
            </a:p>
          </p:txBody>
        </p:sp>
        <p:sp>
          <p:nvSpPr>
            <p:cNvPr id="34827" name="Rectangle 41"/>
            <p:cNvSpPr>
              <a:spLocks noChangeArrowheads="1"/>
            </p:cNvSpPr>
            <p:nvPr/>
          </p:nvSpPr>
          <p:spPr bwMode="auto">
            <a:xfrm>
              <a:off x="303783" y="1032996"/>
              <a:ext cx="6068417" cy="523220"/>
            </a:xfrm>
            <a:prstGeom prst="rect">
              <a:avLst/>
            </a:prstGeom>
            <a:noFill/>
            <a:ln w="9525">
              <a:noFill/>
              <a:miter lim="800000"/>
              <a:headEnd/>
              <a:tailEnd/>
            </a:ln>
          </p:spPr>
          <p:txBody>
            <a:bodyPr anchor="ctr">
              <a:spAutoFit/>
            </a:bodyPr>
            <a:lstStyle/>
            <a:p>
              <a:r>
                <a:rPr lang="en-US" altLang="ja-JP" sz="2800" b="1" dirty="0">
                  <a:solidFill>
                    <a:schemeClr val="bg1"/>
                  </a:solidFill>
                  <a:latin typeface="Cambria" pitchFamily="18" charset="0"/>
                  <a:ea typeface="HGP創英角ｺﾞｼｯｸUB" pitchFamily="50" charset="-128"/>
                </a:rPr>
                <a:t>12 Research Institutes Division</a:t>
              </a:r>
            </a:p>
          </p:txBody>
        </p:sp>
      </p:grpSp>
      <p:sp>
        <p:nvSpPr>
          <p:cNvPr id="19462" name="正方形/長方形 14"/>
          <p:cNvSpPr>
            <a:spLocks noChangeArrowheads="1"/>
          </p:cNvSpPr>
          <p:nvPr/>
        </p:nvSpPr>
        <p:spPr bwMode="auto">
          <a:xfrm>
            <a:off x="251520" y="1605914"/>
            <a:ext cx="8300467" cy="4893647"/>
          </a:xfrm>
          <a:prstGeom prst="rect">
            <a:avLst/>
          </a:prstGeom>
          <a:noFill/>
          <a:ln w="9525">
            <a:noFill/>
            <a:miter lim="800000"/>
            <a:headEnd/>
            <a:tailEnd/>
          </a:ln>
        </p:spPr>
        <p:txBody>
          <a:bodyPr wrap="square">
            <a:spAutoFit/>
          </a:bodyPr>
          <a:lstStyle/>
          <a:p>
            <a:pPr marL="342900" indent="-342900">
              <a:lnSpc>
                <a:spcPct val="90000"/>
              </a:lnSpc>
              <a:spcBef>
                <a:spcPct val="20000"/>
              </a:spcBef>
              <a:defRPr/>
            </a:pPr>
            <a:r>
              <a:rPr kumimoji="0" lang="en-US" altLang="ja-JP" sz="2400" b="1" dirty="0">
                <a:solidFill>
                  <a:srgbClr val="002060"/>
                </a:solidFill>
                <a:latin typeface="Cambria" panose="02040503050406030204" pitchFamily="18" charset="0"/>
                <a:ea typeface="Cambria" panose="02040503050406030204" pitchFamily="18" charset="0"/>
              </a:rPr>
              <a:t>1. </a:t>
            </a:r>
            <a:r>
              <a:rPr lang="fr-FR" altLang="ja-JP" sz="2400" b="1" dirty="0">
                <a:solidFill>
                  <a:srgbClr val="002060"/>
                </a:solidFill>
                <a:effectLst/>
                <a:latin typeface="Cambria" panose="02040503050406030204" pitchFamily="18" charset="0"/>
                <a:ea typeface="Cambria" panose="02040503050406030204" pitchFamily="18" charset="0"/>
              </a:rPr>
              <a:t>Institute for Christian Culture</a:t>
            </a:r>
            <a:endParaRPr kumimoji="0" lang="en-US" altLang="ja-JP" sz="2400" b="1" dirty="0">
              <a:solidFill>
                <a:srgbClr val="002060"/>
              </a:solidFill>
              <a:latin typeface="Cambria" panose="02040503050406030204" pitchFamily="18" charset="0"/>
              <a:ea typeface="Cambria" panose="02040503050406030204" pitchFamily="18" charset="0"/>
            </a:endParaRPr>
          </a:p>
          <a:p>
            <a:pPr marL="342900" indent="-342900">
              <a:lnSpc>
                <a:spcPct val="90000"/>
              </a:lnSpc>
              <a:spcBef>
                <a:spcPct val="20000"/>
              </a:spcBef>
              <a:defRPr/>
            </a:pPr>
            <a:r>
              <a:rPr kumimoji="0" lang="en-US" altLang="ja-JP" sz="2400" b="1" dirty="0">
                <a:solidFill>
                  <a:srgbClr val="002060"/>
                </a:solidFill>
                <a:latin typeface="Cambria" panose="02040503050406030204" pitchFamily="18" charset="0"/>
                <a:ea typeface="Cambria" panose="02040503050406030204" pitchFamily="18" charset="0"/>
              </a:rPr>
              <a:t>2. </a:t>
            </a:r>
            <a:r>
              <a:rPr lang="fr-FR" altLang="ja-JP" sz="2400" b="1" dirty="0">
                <a:solidFill>
                  <a:srgbClr val="002060"/>
                </a:solidFill>
                <a:effectLst/>
                <a:latin typeface="Cambria" panose="02040503050406030204" pitchFamily="18" charset="0"/>
                <a:ea typeface="Cambria" panose="02040503050406030204" pitchFamily="18" charset="0"/>
              </a:rPr>
              <a:t>Institute of </a:t>
            </a:r>
            <a:r>
              <a:rPr lang="fr-FR" altLang="ja-JP" sz="2400" b="1" dirty="0" err="1">
                <a:solidFill>
                  <a:srgbClr val="002060"/>
                </a:solidFill>
                <a:effectLst/>
                <a:latin typeface="Cambria" panose="02040503050406030204" pitchFamily="18" charset="0"/>
                <a:ea typeface="Cambria" panose="02040503050406030204" pitchFamily="18" charset="0"/>
              </a:rPr>
              <a:t>Medieval</a:t>
            </a:r>
            <a:r>
              <a:rPr lang="fr-FR" altLang="ja-JP" sz="2400" b="1" dirty="0">
                <a:solidFill>
                  <a:srgbClr val="002060"/>
                </a:solidFill>
                <a:effectLst/>
                <a:latin typeface="Cambria" panose="02040503050406030204" pitchFamily="18" charset="0"/>
                <a:ea typeface="Cambria" panose="02040503050406030204" pitchFamily="18" charset="0"/>
              </a:rPr>
              <a:t> </a:t>
            </a:r>
            <a:r>
              <a:rPr lang="fr-FR" altLang="ja-JP" sz="2400" b="1" dirty="0" err="1">
                <a:solidFill>
                  <a:srgbClr val="002060"/>
                </a:solidFill>
                <a:effectLst/>
                <a:latin typeface="Cambria" panose="02040503050406030204" pitchFamily="18" charset="0"/>
                <a:ea typeface="Cambria" panose="02040503050406030204" pitchFamily="18" charset="0"/>
              </a:rPr>
              <a:t>Thought</a:t>
            </a:r>
            <a:endParaRPr kumimoji="0" lang="en-US" altLang="ja-JP" sz="2400" b="1" dirty="0">
              <a:solidFill>
                <a:srgbClr val="002060"/>
              </a:solidFill>
              <a:latin typeface="Cambria" panose="02040503050406030204" pitchFamily="18" charset="0"/>
              <a:ea typeface="Cambria" panose="02040503050406030204" pitchFamily="18" charset="0"/>
            </a:endParaRPr>
          </a:p>
          <a:p>
            <a:pPr marL="342900" indent="-342900">
              <a:lnSpc>
                <a:spcPct val="90000"/>
              </a:lnSpc>
              <a:spcBef>
                <a:spcPct val="20000"/>
              </a:spcBef>
              <a:defRPr/>
            </a:pPr>
            <a:r>
              <a:rPr kumimoji="0" lang="en-US" altLang="ja-JP" sz="2400" b="1" dirty="0">
                <a:solidFill>
                  <a:srgbClr val="002060"/>
                </a:solidFill>
                <a:latin typeface="Cambria" panose="02040503050406030204" pitchFamily="18" charset="0"/>
                <a:ea typeface="Cambria" panose="02040503050406030204" pitchFamily="18" charset="0"/>
              </a:rPr>
              <a:t>3. </a:t>
            </a:r>
            <a:r>
              <a:rPr lang="fr-FR" altLang="ja-JP" sz="2400" b="1" dirty="0" err="1">
                <a:solidFill>
                  <a:srgbClr val="002060"/>
                </a:solidFill>
                <a:effectLst/>
                <a:latin typeface="Cambria" panose="02040503050406030204" pitchFamily="18" charset="0"/>
                <a:ea typeface="Cambria" panose="02040503050406030204" pitchFamily="18" charset="0"/>
              </a:rPr>
              <a:t>Iberoamerican</a:t>
            </a:r>
            <a:r>
              <a:rPr lang="fr-FR" altLang="ja-JP" sz="2400" b="1" dirty="0">
                <a:solidFill>
                  <a:srgbClr val="002060"/>
                </a:solidFill>
                <a:effectLst/>
                <a:latin typeface="Cambria" panose="02040503050406030204" pitchFamily="18" charset="0"/>
                <a:ea typeface="Cambria" panose="02040503050406030204" pitchFamily="18" charset="0"/>
              </a:rPr>
              <a:t> Institute</a:t>
            </a:r>
            <a:endParaRPr kumimoji="0" lang="en-US" altLang="ja-JP" sz="2400" b="1" dirty="0">
              <a:solidFill>
                <a:srgbClr val="002060"/>
              </a:solidFill>
              <a:latin typeface="Cambria" panose="02040503050406030204" pitchFamily="18" charset="0"/>
              <a:ea typeface="Cambria" panose="02040503050406030204" pitchFamily="18" charset="0"/>
            </a:endParaRPr>
          </a:p>
          <a:p>
            <a:pPr marL="342900" indent="-342900">
              <a:lnSpc>
                <a:spcPct val="90000"/>
              </a:lnSpc>
              <a:spcBef>
                <a:spcPct val="20000"/>
              </a:spcBef>
              <a:defRPr/>
            </a:pPr>
            <a:r>
              <a:rPr kumimoji="0" lang="en-US" altLang="ja-JP" sz="2400" b="1" dirty="0">
                <a:solidFill>
                  <a:srgbClr val="002060"/>
                </a:solidFill>
                <a:latin typeface="Cambria" panose="02040503050406030204" pitchFamily="18" charset="0"/>
                <a:ea typeface="Cambria" panose="02040503050406030204" pitchFamily="18" charset="0"/>
              </a:rPr>
              <a:t>4. </a:t>
            </a:r>
            <a:r>
              <a:rPr lang="fr-FR" altLang="ja-JP" sz="2400" b="1" dirty="0" err="1">
                <a:solidFill>
                  <a:srgbClr val="002060"/>
                </a:solidFill>
                <a:effectLst/>
                <a:latin typeface="Cambria" panose="02040503050406030204" pitchFamily="18" charset="0"/>
                <a:ea typeface="Cambria" panose="02040503050406030204" pitchFamily="18" charset="0"/>
              </a:rPr>
              <a:t>Linguistic</a:t>
            </a:r>
            <a:r>
              <a:rPr lang="fr-FR" altLang="ja-JP" sz="2400" b="1" dirty="0">
                <a:solidFill>
                  <a:srgbClr val="002060"/>
                </a:solidFill>
                <a:effectLst/>
                <a:latin typeface="Cambria" panose="02040503050406030204" pitchFamily="18" charset="0"/>
                <a:ea typeface="Cambria" panose="02040503050406030204" pitchFamily="18" charset="0"/>
              </a:rPr>
              <a:t> Institute for International Communication</a:t>
            </a:r>
            <a:endParaRPr kumimoji="0" lang="en-US" altLang="ja-JP" sz="2400" b="1" dirty="0">
              <a:solidFill>
                <a:srgbClr val="002060"/>
              </a:solidFill>
              <a:latin typeface="Cambria" panose="02040503050406030204" pitchFamily="18" charset="0"/>
              <a:ea typeface="Cambria" panose="02040503050406030204" pitchFamily="18" charset="0"/>
            </a:endParaRPr>
          </a:p>
          <a:p>
            <a:pPr marL="342900" indent="-342900">
              <a:lnSpc>
                <a:spcPct val="90000"/>
              </a:lnSpc>
              <a:spcBef>
                <a:spcPct val="20000"/>
              </a:spcBef>
              <a:defRPr/>
            </a:pPr>
            <a:r>
              <a:rPr kumimoji="0" lang="en-US" altLang="ja-JP" sz="2400" b="1" dirty="0">
                <a:solidFill>
                  <a:srgbClr val="002060"/>
                </a:solidFill>
                <a:latin typeface="Cambria" panose="02040503050406030204" pitchFamily="18" charset="0"/>
                <a:ea typeface="Cambria" panose="02040503050406030204" pitchFamily="18" charset="0"/>
              </a:rPr>
              <a:t>5. </a:t>
            </a:r>
            <a:r>
              <a:rPr lang="fr-FR" altLang="ja-JP" sz="2400" b="1" dirty="0">
                <a:solidFill>
                  <a:srgbClr val="002060"/>
                </a:solidFill>
                <a:effectLst/>
                <a:latin typeface="Cambria" panose="02040503050406030204" pitchFamily="18" charset="0"/>
                <a:ea typeface="Cambria" panose="02040503050406030204" pitchFamily="18" charset="0"/>
              </a:rPr>
              <a:t>Institute of Global </a:t>
            </a:r>
            <a:r>
              <a:rPr lang="fr-FR" altLang="ja-JP" sz="2400" b="1" dirty="0" err="1">
                <a:solidFill>
                  <a:srgbClr val="002060"/>
                </a:solidFill>
                <a:effectLst/>
                <a:latin typeface="Cambria" panose="02040503050406030204" pitchFamily="18" charset="0"/>
                <a:ea typeface="Cambria" panose="02040503050406030204" pitchFamily="18" charset="0"/>
              </a:rPr>
              <a:t>Concern</a:t>
            </a:r>
            <a:endParaRPr kumimoji="0" lang="en-US" altLang="ja-JP" sz="2400" b="1" dirty="0">
              <a:solidFill>
                <a:srgbClr val="002060"/>
              </a:solidFill>
              <a:latin typeface="Cambria" panose="02040503050406030204" pitchFamily="18" charset="0"/>
              <a:ea typeface="Cambria" panose="02040503050406030204" pitchFamily="18" charset="0"/>
            </a:endParaRPr>
          </a:p>
          <a:p>
            <a:pPr marL="342900" indent="-342900">
              <a:lnSpc>
                <a:spcPct val="90000"/>
              </a:lnSpc>
              <a:spcBef>
                <a:spcPct val="20000"/>
              </a:spcBef>
              <a:defRPr/>
            </a:pPr>
            <a:r>
              <a:rPr kumimoji="0" lang="en-US" altLang="ja-JP" sz="2400" b="1" dirty="0">
                <a:solidFill>
                  <a:srgbClr val="002060"/>
                </a:solidFill>
                <a:latin typeface="Cambria" panose="02040503050406030204" pitchFamily="18" charset="0"/>
                <a:ea typeface="Cambria" panose="02040503050406030204" pitchFamily="18" charset="0"/>
              </a:rPr>
              <a:t>6. </a:t>
            </a:r>
            <a:r>
              <a:rPr lang="fr-FR" altLang="ja-JP" sz="2400" b="1" dirty="0">
                <a:solidFill>
                  <a:srgbClr val="002060"/>
                </a:solidFill>
                <a:effectLst/>
                <a:latin typeface="Cambria" panose="02040503050406030204" pitchFamily="18" charset="0"/>
                <a:ea typeface="Cambria" panose="02040503050406030204" pitchFamily="18" charset="0"/>
              </a:rPr>
              <a:t>Institute of Comparative Culture</a:t>
            </a:r>
            <a:endParaRPr kumimoji="0" lang="en-US" altLang="ja-JP" sz="2400" b="1" dirty="0">
              <a:solidFill>
                <a:srgbClr val="002060"/>
              </a:solidFill>
              <a:latin typeface="Cambria" panose="02040503050406030204" pitchFamily="18" charset="0"/>
              <a:ea typeface="Cambria" panose="02040503050406030204" pitchFamily="18" charset="0"/>
            </a:endParaRPr>
          </a:p>
          <a:p>
            <a:pPr marL="342900" indent="-342900">
              <a:lnSpc>
                <a:spcPct val="90000"/>
              </a:lnSpc>
              <a:spcBef>
                <a:spcPct val="20000"/>
              </a:spcBef>
              <a:defRPr/>
            </a:pPr>
            <a:r>
              <a:rPr kumimoji="0" lang="en-US" altLang="ja-JP" sz="2400" b="1" dirty="0">
                <a:solidFill>
                  <a:srgbClr val="002060"/>
                </a:solidFill>
                <a:latin typeface="Cambria" panose="02040503050406030204" pitchFamily="18" charset="0"/>
                <a:ea typeface="Cambria" panose="02040503050406030204" pitchFamily="18" charset="0"/>
              </a:rPr>
              <a:t>7. </a:t>
            </a:r>
            <a:r>
              <a:rPr lang="fr-FR" altLang="ja-JP" sz="2400" b="1" dirty="0" err="1">
                <a:solidFill>
                  <a:srgbClr val="002060"/>
                </a:solidFill>
                <a:effectLst/>
                <a:latin typeface="Cambria" panose="02040503050406030204" pitchFamily="18" charset="0"/>
                <a:ea typeface="Cambria" panose="02040503050406030204" pitchFamily="18" charset="0"/>
              </a:rPr>
              <a:t>European</a:t>
            </a:r>
            <a:r>
              <a:rPr lang="fr-FR" altLang="ja-JP" sz="2400" b="1" dirty="0">
                <a:solidFill>
                  <a:srgbClr val="002060"/>
                </a:solidFill>
                <a:effectLst/>
                <a:latin typeface="Cambria" panose="02040503050406030204" pitchFamily="18" charset="0"/>
                <a:ea typeface="Cambria" panose="02040503050406030204" pitchFamily="18" charset="0"/>
              </a:rPr>
              <a:t> Institute</a:t>
            </a:r>
            <a:endParaRPr kumimoji="0" lang="en-US" altLang="ja-JP" sz="2400" b="1" dirty="0">
              <a:solidFill>
                <a:srgbClr val="002060"/>
              </a:solidFill>
              <a:latin typeface="Cambria" panose="02040503050406030204" pitchFamily="18" charset="0"/>
              <a:ea typeface="Cambria" panose="02040503050406030204" pitchFamily="18" charset="0"/>
            </a:endParaRPr>
          </a:p>
          <a:p>
            <a:pPr marL="342900" indent="-342900">
              <a:lnSpc>
                <a:spcPct val="90000"/>
              </a:lnSpc>
              <a:spcBef>
                <a:spcPct val="20000"/>
              </a:spcBef>
              <a:defRPr/>
            </a:pPr>
            <a:r>
              <a:rPr kumimoji="0" lang="en-US" altLang="ja-JP" sz="2400" b="1" dirty="0">
                <a:solidFill>
                  <a:srgbClr val="002060"/>
                </a:solidFill>
                <a:latin typeface="Cambria" panose="02040503050406030204" pitchFamily="18" charset="0"/>
                <a:ea typeface="Cambria" panose="02040503050406030204" pitchFamily="18" charset="0"/>
              </a:rPr>
              <a:t>8. </a:t>
            </a:r>
            <a:r>
              <a:rPr lang="en-US" altLang="ja-JP" sz="2400" b="1" dirty="0">
                <a:solidFill>
                  <a:srgbClr val="002060"/>
                </a:solidFill>
                <a:effectLst/>
                <a:latin typeface="Cambria" panose="02040503050406030204" pitchFamily="18" charset="0"/>
                <a:ea typeface="Cambria" panose="02040503050406030204" pitchFamily="18" charset="0"/>
              </a:rPr>
              <a:t>Institute of Asian, African, and Middle Eastern Studies</a:t>
            </a:r>
          </a:p>
          <a:p>
            <a:pPr marL="342900" indent="-342900">
              <a:lnSpc>
                <a:spcPct val="90000"/>
              </a:lnSpc>
              <a:spcBef>
                <a:spcPct val="20000"/>
              </a:spcBef>
              <a:defRPr/>
            </a:pPr>
            <a:r>
              <a:rPr kumimoji="0" lang="en-US" altLang="ja-JP" sz="2400" b="1" dirty="0">
                <a:solidFill>
                  <a:srgbClr val="002060"/>
                </a:solidFill>
                <a:latin typeface="Cambria" panose="02040503050406030204" pitchFamily="18" charset="0"/>
                <a:ea typeface="Cambria" panose="02040503050406030204" pitchFamily="18" charset="0"/>
              </a:rPr>
              <a:t>9. </a:t>
            </a:r>
            <a:r>
              <a:rPr lang="en-US" altLang="ja-JP" sz="2400" b="1" dirty="0">
                <a:solidFill>
                  <a:srgbClr val="002060"/>
                </a:solidFill>
                <a:effectLst/>
                <a:latin typeface="Cambria" panose="02040503050406030204" pitchFamily="18" charset="0"/>
                <a:ea typeface="Cambria" panose="02040503050406030204" pitchFamily="18" charset="0"/>
              </a:rPr>
              <a:t>Institute of American and Canadian Studies</a:t>
            </a:r>
          </a:p>
          <a:p>
            <a:pPr marL="342900" indent="-342900">
              <a:lnSpc>
                <a:spcPct val="90000"/>
              </a:lnSpc>
              <a:spcBef>
                <a:spcPct val="20000"/>
              </a:spcBef>
              <a:defRPr/>
            </a:pPr>
            <a:r>
              <a:rPr kumimoji="0" lang="en-US" altLang="ja-JP" sz="2400" b="1" dirty="0">
                <a:solidFill>
                  <a:srgbClr val="002060"/>
                </a:solidFill>
                <a:latin typeface="Cambria" panose="02040503050406030204" pitchFamily="18" charset="0"/>
                <a:ea typeface="Cambria" panose="02040503050406030204" pitchFamily="18" charset="0"/>
              </a:rPr>
              <a:t>10. </a:t>
            </a:r>
            <a:r>
              <a:rPr lang="en-US" altLang="ja-JP" sz="2400" b="1" dirty="0">
                <a:solidFill>
                  <a:srgbClr val="002060"/>
                </a:solidFill>
                <a:effectLst/>
                <a:latin typeface="Cambria" panose="02040503050406030204" pitchFamily="18" charset="0"/>
                <a:ea typeface="Cambria" panose="02040503050406030204" pitchFamily="18" charset="0"/>
              </a:rPr>
              <a:t>Institute for Studies of the Global Environment</a:t>
            </a:r>
            <a:r>
              <a:rPr lang="fr-FR" altLang="ja-JP" sz="2400" b="1" dirty="0">
                <a:solidFill>
                  <a:srgbClr val="002060"/>
                </a:solidFill>
                <a:effectLst/>
                <a:latin typeface="Cambria" panose="02040503050406030204" pitchFamily="18" charset="0"/>
                <a:ea typeface="Cambria" panose="02040503050406030204" pitchFamily="18" charset="0"/>
              </a:rPr>
              <a:t> </a:t>
            </a:r>
            <a:endParaRPr kumimoji="0" lang="en-US" altLang="ja-JP" sz="2400" b="1" dirty="0">
              <a:solidFill>
                <a:srgbClr val="002060"/>
              </a:solidFill>
              <a:latin typeface="Cambria" panose="02040503050406030204" pitchFamily="18" charset="0"/>
              <a:ea typeface="Cambria" panose="02040503050406030204" pitchFamily="18" charset="0"/>
            </a:endParaRPr>
          </a:p>
          <a:p>
            <a:pPr marL="342900" indent="-342900">
              <a:lnSpc>
                <a:spcPct val="90000"/>
              </a:lnSpc>
              <a:spcBef>
                <a:spcPct val="20000"/>
              </a:spcBef>
              <a:defRPr/>
            </a:pPr>
            <a:r>
              <a:rPr kumimoji="0" lang="en-US" altLang="ja-JP" sz="2400" b="1" dirty="0">
                <a:solidFill>
                  <a:srgbClr val="002060"/>
                </a:solidFill>
                <a:latin typeface="Cambria" panose="02040503050406030204" pitchFamily="18" charset="0"/>
                <a:ea typeface="Cambria" panose="02040503050406030204" pitchFamily="18" charset="0"/>
              </a:rPr>
              <a:t>11. </a:t>
            </a:r>
            <a:r>
              <a:rPr lang="en-US" altLang="ja-JP" sz="2400" b="1" dirty="0">
                <a:solidFill>
                  <a:srgbClr val="002060"/>
                </a:solidFill>
                <a:effectLst/>
                <a:latin typeface="Cambria" panose="02040503050406030204" pitchFamily="18" charset="0"/>
                <a:ea typeface="Cambria" panose="02040503050406030204" pitchFamily="18" charset="0"/>
              </a:rPr>
              <a:t>Institute of Media, Culture and Journalism</a:t>
            </a:r>
          </a:p>
          <a:p>
            <a:pPr marL="342900" indent="-342900">
              <a:lnSpc>
                <a:spcPct val="90000"/>
              </a:lnSpc>
              <a:spcBef>
                <a:spcPct val="20000"/>
              </a:spcBef>
              <a:defRPr/>
            </a:pPr>
            <a:r>
              <a:rPr kumimoji="0" lang="en-US" altLang="ja-JP" sz="2400" b="1" dirty="0">
                <a:solidFill>
                  <a:srgbClr val="002060"/>
                </a:solidFill>
                <a:latin typeface="Cambria" panose="02040503050406030204" pitchFamily="18" charset="0"/>
                <a:ea typeface="Cambria" panose="02040503050406030204" pitchFamily="18" charset="0"/>
              </a:rPr>
              <a:t>12.</a:t>
            </a:r>
            <a:r>
              <a:rPr kumimoji="0" lang="ja-JP" altLang="en-US" sz="2400" b="1" dirty="0">
                <a:solidFill>
                  <a:srgbClr val="002060"/>
                </a:solidFill>
                <a:latin typeface="Cambria" panose="02040503050406030204" pitchFamily="18" charset="0"/>
                <a:ea typeface="Cambria" panose="02040503050406030204" pitchFamily="18" charset="0"/>
              </a:rPr>
              <a:t> </a:t>
            </a:r>
            <a:r>
              <a:rPr kumimoji="0" lang="en-US" altLang="ja-JP" sz="2400" b="1" dirty="0">
                <a:solidFill>
                  <a:srgbClr val="002060"/>
                </a:solidFill>
                <a:latin typeface="Cambria" panose="02040503050406030204" pitchFamily="18" charset="0"/>
                <a:ea typeface="Cambria" panose="02040503050406030204" pitchFamily="18" charset="0"/>
              </a:rPr>
              <a:t>Institute</a:t>
            </a:r>
            <a:r>
              <a:rPr kumimoji="0" lang="ja-JP" altLang="en-US" sz="2400" b="1" dirty="0">
                <a:solidFill>
                  <a:srgbClr val="002060"/>
                </a:solidFill>
                <a:latin typeface="Cambria" panose="02040503050406030204" pitchFamily="18" charset="0"/>
                <a:ea typeface="Cambria" panose="02040503050406030204" pitchFamily="18" charset="0"/>
              </a:rPr>
              <a:t> </a:t>
            </a:r>
            <a:r>
              <a:rPr kumimoji="0" lang="en-US" altLang="ja-JP" sz="2400" b="1" dirty="0">
                <a:solidFill>
                  <a:srgbClr val="002060"/>
                </a:solidFill>
                <a:latin typeface="Cambria" panose="02040503050406030204" pitchFamily="18" charset="0"/>
                <a:ea typeface="Cambria" panose="02040503050406030204" pitchFamily="18" charset="0"/>
              </a:rPr>
              <a:t>of</a:t>
            </a:r>
            <a:r>
              <a:rPr kumimoji="0" lang="ja-JP" altLang="en-US" sz="2400" b="1" dirty="0">
                <a:solidFill>
                  <a:srgbClr val="002060"/>
                </a:solidFill>
                <a:latin typeface="Cambria" panose="02040503050406030204" pitchFamily="18" charset="0"/>
                <a:ea typeface="Cambria" panose="02040503050406030204" pitchFamily="18" charset="0"/>
              </a:rPr>
              <a:t> </a:t>
            </a:r>
            <a:r>
              <a:rPr kumimoji="0" lang="en-US" altLang="ja-JP" sz="2400" b="1" dirty="0">
                <a:solidFill>
                  <a:srgbClr val="002060"/>
                </a:solidFill>
                <a:latin typeface="Cambria" panose="02040503050406030204" pitchFamily="18" charset="0"/>
                <a:ea typeface="Cambria" panose="02040503050406030204" pitchFamily="18" charset="0"/>
              </a:rPr>
              <a:t>Islamic</a:t>
            </a:r>
            <a:r>
              <a:rPr kumimoji="0" lang="ja-JP" altLang="en-US" sz="2400" b="1" dirty="0">
                <a:solidFill>
                  <a:srgbClr val="002060"/>
                </a:solidFill>
                <a:latin typeface="Cambria" panose="02040503050406030204" pitchFamily="18" charset="0"/>
                <a:ea typeface="Cambria" panose="02040503050406030204" pitchFamily="18" charset="0"/>
              </a:rPr>
              <a:t> </a:t>
            </a:r>
            <a:r>
              <a:rPr kumimoji="0" lang="en-US" altLang="ja-JP" sz="2400" b="1" dirty="0">
                <a:solidFill>
                  <a:srgbClr val="002060"/>
                </a:solidFill>
                <a:latin typeface="Cambria" panose="02040503050406030204" pitchFamily="18" charset="0"/>
                <a:ea typeface="Cambria" panose="02040503050406030204" pitchFamily="18" charset="0"/>
              </a:rPr>
              <a:t>Area</a:t>
            </a:r>
            <a:r>
              <a:rPr kumimoji="0" lang="ja-JP" altLang="en-US" sz="2400" b="1" dirty="0">
                <a:solidFill>
                  <a:srgbClr val="002060"/>
                </a:solidFill>
                <a:latin typeface="Cambria" panose="02040503050406030204" pitchFamily="18" charset="0"/>
                <a:ea typeface="Cambria" panose="02040503050406030204" pitchFamily="18" charset="0"/>
              </a:rPr>
              <a:t> </a:t>
            </a:r>
            <a:r>
              <a:rPr kumimoji="0" lang="en-US" altLang="ja-JP" sz="2400" b="1" dirty="0">
                <a:solidFill>
                  <a:srgbClr val="002060"/>
                </a:solidFill>
                <a:latin typeface="Cambria" panose="02040503050406030204" pitchFamily="18" charset="0"/>
                <a:ea typeface="Cambria" panose="02040503050406030204" pitchFamily="18" charset="0"/>
              </a:rPr>
              <a:t>Studies</a:t>
            </a:r>
            <a:endParaRPr kumimoji="0" lang="ja-JP" altLang="en-US" sz="2400" b="1" dirty="0">
              <a:solidFill>
                <a:srgbClr val="002060"/>
              </a:solidFill>
              <a:latin typeface="Cambria" panose="02040503050406030204" pitchFamily="18" charset="0"/>
            </a:endParaRPr>
          </a:p>
        </p:txBody>
      </p:sp>
    </p:spTree>
    <p:extLst>
      <p:ext uri="{BB962C8B-B14F-4D97-AF65-F5344CB8AC3E}">
        <p14:creationId xmlns:p14="http://schemas.microsoft.com/office/powerpoint/2010/main" val="4088485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タイトル 2"/>
          <p:cNvSpPr>
            <a:spLocks noGrp="1"/>
          </p:cNvSpPr>
          <p:nvPr>
            <p:ph type="title" idx="4294967295"/>
          </p:nvPr>
        </p:nvSpPr>
        <p:spPr>
          <a:xfrm>
            <a:off x="323850" y="261938"/>
            <a:ext cx="7127875" cy="430212"/>
          </a:xfrm>
        </p:spPr>
        <p:txBody>
          <a:bodyPr/>
          <a:lstStyle/>
          <a:p>
            <a:pPr eaLnBrk="1" hangingPunct="1"/>
            <a:r>
              <a:rPr lang="en-US" altLang="ja-JP" sz="2800" b="1" dirty="0">
                <a:solidFill>
                  <a:srgbClr val="B61436"/>
                </a:solidFill>
                <a:ea typeface="ＭＳ Ｐゴシック" charset="-128"/>
              </a:rPr>
              <a:t>Worldwide Partner Institutions</a:t>
            </a:r>
          </a:p>
        </p:txBody>
      </p:sp>
      <p:sp>
        <p:nvSpPr>
          <p:cNvPr id="36866" name="フッター プレースホルダー 3"/>
          <p:cNvSpPr txBox="1">
            <a:spLocks noGrp="1"/>
          </p:cNvSpPr>
          <p:nvPr/>
        </p:nvSpPr>
        <p:spPr bwMode="auto">
          <a:xfrm>
            <a:off x="5580063" y="6669088"/>
            <a:ext cx="2879725" cy="147637"/>
          </a:xfrm>
          <a:prstGeom prst="rect">
            <a:avLst/>
          </a:prstGeom>
          <a:noFill/>
          <a:ln w="9525">
            <a:noFill/>
            <a:miter lim="800000"/>
            <a:headEnd/>
            <a:tailEnd/>
          </a:ln>
        </p:spPr>
        <p:txBody>
          <a:bodyPr anchor="ctr"/>
          <a:lstStyle/>
          <a:p>
            <a:pPr algn="r"/>
            <a:endParaRPr lang="ja-JP" altLang="en-US" sz="1000">
              <a:solidFill>
                <a:schemeClr val="bg1"/>
              </a:solidFill>
              <a:latin typeface="Verdana" pitchFamily="34" charset="0"/>
            </a:endParaRPr>
          </a:p>
        </p:txBody>
      </p:sp>
      <p:sp>
        <p:nvSpPr>
          <p:cNvPr id="36867" name="スライド番号プレースホルダー 4"/>
          <p:cNvSpPr txBox="1">
            <a:spLocks noGrp="1"/>
          </p:cNvSpPr>
          <p:nvPr/>
        </p:nvSpPr>
        <p:spPr bwMode="auto">
          <a:xfrm>
            <a:off x="8521700" y="6672263"/>
            <a:ext cx="514350" cy="144462"/>
          </a:xfrm>
          <a:prstGeom prst="rect">
            <a:avLst/>
          </a:prstGeom>
          <a:noFill/>
          <a:ln w="9525">
            <a:noFill/>
            <a:miter lim="800000"/>
            <a:headEnd/>
            <a:tailEnd/>
          </a:ln>
        </p:spPr>
        <p:txBody>
          <a:bodyPr anchor="ctr"/>
          <a:lstStyle/>
          <a:p>
            <a:pPr algn="r"/>
            <a:fld id="{60CF1CF2-97C3-4BCA-846B-0CA3395689EF}" type="slidenum">
              <a:rPr lang="ja-JP" altLang="en-US" sz="1000">
                <a:solidFill>
                  <a:schemeClr val="bg1"/>
                </a:solidFill>
                <a:latin typeface="Verdana" pitchFamily="34" charset="0"/>
              </a:rPr>
              <a:pPr algn="r"/>
              <a:t>13</a:t>
            </a:fld>
            <a:endParaRPr lang="en-US" altLang="ja-JP" sz="1000">
              <a:solidFill>
                <a:schemeClr val="bg1"/>
              </a:solidFill>
              <a:latin typeface="Verdana" pitchFamily="34" charset="0"/>
            </a:endParaRPr>
          </a:p>
        </p:txBody>
      </p:sp>
      <p:pic>
        <p:nvPicPr>
          <p:cNvPr id="36868" name="Picture 9" descr="world-map-midsize"/>
          <p:cNvPicPr>
            <a:picLocks noChangeAspect="1" noChangeArrowheads="1"/>
          </p:cNvPicPr>
          <p:nvPr/>
        </p:nvPicPr>
        <p:blipFill>
          <a:blip r:embed="rId3"/>
          <a:srcRect/>
          <a:stretch>
            <a:fillRect/>
          </a:stretch>
        </p:blipFill>
        <p:spPr bwMode="auto">
          <a:xfrm>
            <a:off x="468313" y="765175"/>
            <a:ext cx="7681912" cy="4346575"/>
          </a:xfrm>
          <a:prstGeom prst="rect">
            <a:avLst/>
          </a:prstGeom>
          <a:noFill/>
          <a:ln w="9525">
            <a:noFill/>
            <a:miter lim="800000"/>
            <a:headEnd/>
            <a:tailEnd/>
          </a:ln>
        </p:spPr>
      </p:pic>
      <p:sp>
        <p:nvSpPr>
          <p:cNvPr id="36869" name="Rectangle 7"/>
          <p:cNvSpPr>
            <a:spLocks noChangeArrowheads="1"/>
          </p:cNvSpPr>
          <p:nvPr/>
        </p:nvSpPr>
        <p:spPr bwMode="auto">
          <a:xfrm>
            <a:off x="468313" y="765175"/>
            <a:ext cx="7920037" cy="701675"/>
          </a:xfrm>
          <a:prstGeom prst="rect">
            <a:avLst/>
          </a:prstGeom>
          <a:noFill/>
          <a:ln w="9525">
            <a:noFill/>
            <a:miter lim="800000"/>
            <a:headEnd/>
            <a:tailEnd/>
          </a:ln>
        </p:spPr>
        <p:txBody>
          <a:bodyPr>
            <a:spAutoFit/>
          </a:bodyPr>
          <a:lstStyle/>
          <a:p>
            <a:pPr>
              <a:spcBef>
                <a:spcPct val="50000"/>
              </a:spcBef>
            </a:pPr>
            <a:r>
              <a:rPr kumimoji="0" lang="en-US" altLang="ja-JP" sz="2000" b="1" dirty="0">
                <a:solidFill>
                  <a:srgbClr val="000066"/>
                </a:solidFill>
                <a:latin typeface="Verdana" pitchFamily="34" charset="0"/>
              </a:rPr>
              <a:t>400 partner institutions from 83 countries </a:t>
            </a:r>
            <a:br>
              <a:rPr kumimoji="0" lang="en-US" altLang="ja-JP" sz="2000" b="1" dirty="0">
                <a:solidFill>
                  <a:srgbClr val="000066"/>
                </a:solidFill>
                <a:latin typeface="Verdana" pitchFamily="34" charset="0"/>
              </a:rPr>
            </a:br>
            <a:r>
              <a:rPr kumimoji="0" lang="en-US" altLang="ja-JP" sz="2000" b="1" dirty="0">
                <a:solidFill>
                  <a:srgbClr val="000066"/>
                </a:solidFill>
                <a:latin typeface="Verdana" pitchFamily="34" charset="0"/>
              </a:rPr>
              <a:t>(As of May 2023)</a:t>
            </a:r>
            <a:endParaRPr lang="en-US" altLang="ja-JP" sz="2000" dirty="0">
              <a:latin typeface="Verdana" pitchFamily="34" charset="0"/>
            </a:endParaRPr>
          </a:p>
        </p:txBody>
      </p:sp>
      <p:sp>
        <p:nvSpPr>
          <p:cNvPr id="3" name="Text Box 13"/>
          <p:cNvSpPr txBox="1">
            <a:spLocks noChangeArrowheads="1"/>
          </p:cNvSpPr>
          <p:nvPr/>
        </p:nvSpPr>
        <p:spPr bwMode="auto">
          <a:xfrm>
            <a:off x="4919367" y="3932824"/>
            <a:ext cx="5616575" cy="1190625"/>
          </a:xfrm>
          <a:prstGeom prst="rect">
            <a:avLst/>
          </a:prstGeom>
          <a:noFill/>
          <a:ln w="9525">
            <a:noFill/>
            <a:miter lim="800000"/>
            <a:headEnd/>
            <a:tailEnd/>
          </a:ln>
          <a:effectLst/>
        </p:spPr>
        <p:txBody>
          <a:bodyPr>
            <a:spAutoFit/>
          </a:bodyPr>
          <a:lstStyle/>
          <a:p>
            <a:pPr>
              <a:defRPr/>
            </a:pPr>
            <a:r>
              <a:rPr kumimoji="0" lang="en-US" altLang="ja-JP" b="1">
                <a:solidFill>
                  <a:srgbClr val="990033"/>
                </a:solidFill>
                <a:effectLst>
                  <a:outerShdw blurRad="38100" dist="38100" dir="2700000" algn="tl">
                    <a:srgbClr val="C0C0C0"/>
                  </a:outerShdw>
                </a:effectLst>
                <a:latin typeface="Verdana" pitchFamily="34" charset="0"/>
                <a:ea typeface="HGS明朝B" pitchFamily="18" charset="-128"/>
              </a:rPr>
              <a:t>Oceania</a:t>
            </a:r>
            <a:endParaRPr kumimoji="0" lang="en-US" altLang="zh-TW" b="1">
              <a:solidFill>
                <a:srgbClr val="990033"/>
              </a:solidFill>
              <a:effectLst>
                <a:outerShdw blurRad="38100" dist="38100" dir="2700000" algn="tl">
                  <a:srgbClr val="C0C0C0"/>
                </a:outerShdw>
              </a:effectLst>
              <a:latin typeface="Verdana" pitchFamily="34" charset="0"/>
              <a:ea typeface="HGS明朝B" pitchFamily="18" charset="-128"/>
            </a:endParaRPr>
          </a:p>
          <a:p>
            <a:pPr>
              <a:defRPr/>
            </a:pPr>
            <a:r>
              <a:rPr kumimoji="0" lang="en-US" altLang="ja-JP">
                <a:solidFill>
                  <a:srgbClr val="000066"/>
                </a:solidFill>
                <a:latin typeface="Verdana" pitchFamily="34" charset="0"/>
                <a:ea typeface="HGS明朝B" pitchFamily="18" charset="-128"/>
              </a:rPr>
              <a:t>The University of Melbourne</a:t>
            </a:r>
          </a:p>
          <a:p>
            <a:pPr>
              <a:defRPr/>
            </a:pPr>
            <a:r>
              <a:rPr kumimoji="0" lang="en-US" altLang="ja-JP">
                <a:solidFill>
                  <a:srgbClr val="000066"/>
                </a:solidFill>
                <a:latin typeface="Verdana" pitchFamily="34" charset="0"/>
                <a:ea typeface="HGS明朝B" pitchFamily="18" charset="-128"/>
              </a:rPr>
              <a:t>The University of Queensland</a:t>
            </a:r>
          </a:p>
          <a:p>
            <a:pPr>
              <a:defRPr/>
            </a:pPr>
            <a:r>
              <a:rPr kumimoji="0" lang="en-US" altLang="ja-JP">
                <a:solidFill>
                  <a:srgbClr val="000066"/>
                </a:solidFill>
                <a:latin typeface="Verdana" pitchFamily="34" charset="0"/>
                <a:ea typeface="HGS明朝B" pitchFamily="18" charset="-128"/>
              </a:rPr>
              <a:t>The University of Auckland</a:t>
            </a:r>
            <a:endParaRPr kumimoji="0" lang="ja-JP" altLang="en-US">
              <a:solidFill>
                <a:srgbClr val="000066"/>
              </a:solidFill>
              <a:latin typeface="Verdana" pitchFamily="34" charset="0"/>
              <a:ea typeface="HGS明朝B" pitchFamily="18" charset="-128"/>
            </a:endParaRPr>
          </a:p>
        </p:txBody>
      </p:sp>
      <p:sp>
        <p:nvSpPr>
          <p:cNvPr id="10" name="Text Box 13"/>
          <p:cNvSpPr txBox="1">
            <a:spLocks noChangeArrowheads="1"/>
          </p:cNvSpPr>
          <p:nvPr/>
        </p:nvSpPr>
        <p:spPr bwMode="auto">
          <a:xfrm>
            <a:off x="468312" y="1557338"/>
            <a:ext cx="8053387" cy="4524315"/>
          </a:xfrm>
          <a:prstGeom prst="rect">
            <a:avLst/>
          </a:prstGeom>
          <a:noFill/>
          <a:ln w="9525">
            <a:noFill/>
            <a:miter lim="800000"/>
            <a:headEnd/>
            <a:tailEnd/>
          </a:ln>
          <a:effectLst/>
        </p:spPr>
        <p:txBody>
          <a:bodyPr wrap="square">
            <a:spAutoFit/>
          </a:bodyPr>
          <a:lstStyle/>
          <a:p>
            <a:pPr>
              <a:defRPr/>
            </a:pPr>
            <a:r>
              <a:rPr kumimoji="0" lang="en-US" altLang="ja-JP" b="1" dirty="0">
                <a:solidFill>
                  <a:srgbClr val="990033"/>
                </a:solidFill>
                <a:latin typeface="Verdana" pitchFamily="34" charset="0"/>
                <a:ea typeface="HGS明朝B" pitchFamily="18" charset="-128"/>
              </a:rPr>
              <a:t>Europe</a:t>
            </a:r>
            <a:endParaRPr kumimoji="0" lang="en-US" altLang="zh-TW" b="1" dirty="0">
              <a:solidFill>
                <a:srgbClr val="990033"/>
              </a:solidFill>
              <a:latin typeface="Verdana" pitchFamily="34" charset="0"/>
              <a:ea typeface="HGS明朝B" pitchFamily="18" charset="-128"/>
            </a:endParaRPr>
          </a:p>
          <a:p>
            <a:pPr>
              <a:defRPr/>
            </a:pPr>
            <a:r>
              <a:rPr kumimoji="0" lang="en-US" altLang="ja-JP" dirty="0">
                <a:solidFill>
                  <a:srgbClr val="000066"/>
                </a:solidFill>
                <a:latin typeface="Verdana" pitchFamily="34" charset="0"/>
                <a:ea typeface="HGS明朝B" pitchFamily="18" charset="-128"/>
              </a:rPr>
              <a:t>University of Edinburgh</a:t>
            </a:r>
          </a:p>
          <a:p>
            <a:pPr>
              <a:defRPr/>
            </a:pPr>
            <a:r>
              <a:rPr kumimoji="0" lang="fr-FR" altLang="ja-JP" dirty="0">
                <a:solidFill>
                  <a:srgbClr val="000066"/>
                </a:solidFill>
                <a:latin typeface="Verdana" pitchFamily="34" charset="0"/>
                <a:ea typeface="HGS明朝B" pitchFamily="18" charset="-128"/>
              </a:rPr>
              <a:t>Institut d'Etudes Politiques de Paris</a:t>
            </a:r>
          </a:p>
          <a:p>
            <a:pPr>
              <a:defRPr/>
            </a:pPr>
            <a:r>
              <a:rPr kumimoji="0" lang="fr-FR" altLang="ja-JP" dirty="0">
                <a:solidFill>
                  <a:srgbClr val="000066"/>
                </a:solidFill>
                <a:latin typeface="Verdana" pitchFamily="34" charset="0"/>
                <a:ea typeface="HGS明朝B" pitchFamily="18" charset="-128"/>
              </a:rPr>
              <a:t>Universität Heidelberg</a:t>
            </a:r>
          </a:p>
          <a:p>
            <a:pPr>
              <a:defRPr/>
            </a:pPr>
            <a:r>
              <a:rPr kumimoji="0" lang="it-IT" altLang="ja-JP" dirty="0">
                <a:solidFill>
                  <a:srgbClr val="000066"/>
                </a:solidFill>
                <a:latin typeface="Verdana" pitchFamily="34" charset="0"/>
                <a:ea typeface="HGS明朝B" pitchFamily="18" charset="-128"/>
              </a:rPr>
              <a:t>Università di Roma "La Sapienza"</a:t>
            </a:r>
          </a:p>
          <a:p>
            <a:pPr>
              <a:defRPr/>
            </a:pPr>
            <a:r>
              <a:rPr kumimoji="0" lang="en-US" altLang="ja-JP" dirty="0">
                <a:solidFill>
                  <a:srgbClr val="000066"/>
                </a:solidFill>
                <a:latin typeface="Verdana" pitchFamily="34" charset="0"/>
                <a:ea typeface="HGS明朝B" pitchFamily="18" charset="-128"/>
              </a:rPr>
              <a:t>Leiden University</a:t>
            </a:r>
          </a:p>
          <a:p>
            <a:pPr>
              <a:defRPr/>
            </a:pPr>
            <a:r>
              <a:rPr kumimoji="0" lang="en-US" altLang="ja-JP" dirty="0">
                <a:solidFill>
                  <a:srgbClr val="000066"/>
                </a:solidFill>
                <a:latin typeface="Verdana" pitchFamily="34" charset="0"/>
                <a:ea typeface="HGS明朝B" pitchFamily="18" charset="-128"/>
              </a:rPr>
              <a:t>Moscow State University</a:t>
            </a:r>
          </a:p>
          <a:p>
            <a:pPr>
              <a:defRPr/>
            </a:pPr>
            <a:r>
              <a:rPr kumimoji="0" lang="en-US" altLang="ja-JP" b="1" dirty="0">
                <a:solidFill>
                  <a:srgbClr val="990033"/>
                </a:solidFill>
                <a:effectLst>
                  <a:outerShdw blurRad="38100" dist="38100" dir="2700000" algn="tl">
                    <a:srgbClr val="C0C0C0"/>
                  </a:outerShdw>
                </a:effectLst>
                <a:latin typeface="Verdana" pitchFamily="34" charset="0"/>
              </a:rPr>
              <a:t>North America</a:t>
            </a:r>
            <a:endParaRPr kumimoji="0" lang="zh-TW" altLang="en-US" b="1" dirty="0">
              <a:solidFill>
                <a:srgbClr val="990033"/>
              </a:solidFill>
              <a:effectLst>
                <a:outerShdw blurRad="38100" dist="38100" dir="2700000" algn="tl">
                  <a:srgbClr val="C0C0C0"/>
                </a:outerShdw>
              </a:effectLst>
              <a:latin typeface="Verdana" pitchFamily="34" charset="0"/>
              <a:ea typeface="HGS明朝B" pitchFamily="18" charset="-128"/>
            </a:endParaRPr>
          </a:p>
          <a:p>
            <a:pPr>
              <a:defRPr/>
            </a:pPr>
            <a:r>
              <a:rPr kumimoji="0" lang="en-US" altLang="ja-JP" dirty="0">
                <a:solidFill>
                  <a:srgbClr val="000066"/>
                </a:solidFill>
                <a:latin typeface="Verdana" pitchFamily="34" charset="0"/>
                <a:ea typeface="HGS明朝B" pitchFamily="18" charset="-128"/>
              </a:rPr>
              <a:t>Boston</a:t>
            </a:r>
            <a:r>
              <a:rPr kumimoji="0" lang="ja-JP" altLang="en-US" dirty="0">
                <a:solidFill>
                  <a:srgbClr val="000066"/>
                </a:solidFill>
                <a:latin typeface="Verdana" pitchFamily="34" charset="0"/>
                <a:ea typeface="HGS明朝B" pitchFamily="18" charset="-128"/>
              </a:rPr>
              <a:t> </a:t>
            </a:r>
            <a:r>
              <a:rPr kumimoji="0" lang="en-US" altLang="ja-JP">
                <a:solidFill>
                  <a:srgbClr val="000066"/>
                </a:solidFill>
                <a:latin typeface="Verdana" pitchFamily="34" charset="0"/>
                <a:ea typeface="HGS明朝B" pitchFamily="18" charset="-128"/>
              </a:rPr>
              <a:t>College</a:t>
            </a:r>
            <a:endParaRPr kumimoji="0" lang="en-US" altLang="zh-TW">
              <a:solidFill>
                <a:srgbClr val="000066"/>
              </a:solidFill>
              <a:latin typeface="Verdana" pitchFamily="34" charset="0"/>
              <a:ea typeface="HGS明朝B" pitchFamily="18" charset="-128"/>
            </a:endParaRPr>
          </a:p>
          <a:p>
            <a:pPr>
              <a:defRPr/>
            </a:pPr>
            <a:r>
              <a:rPr kumimoji="0" lang="en-US" altLang="zh-TW" dirty="0">
                <a:solidFill>
                  <a:srgbClr val="000066"/>
                </a:solidFill>
                <a:latin typeface="Verdana" pitchFamily="34" charset="0"/>
                <a:ea typeface="HGS明朝B" pitchFamily="18" charset="-128"/>
              </a:rPr>
              <a:t>Georgetown University</a:t>
            </a:r>
          </a:p>
          <a:p>
            <a:pPr>
              <a:defRPr/>
            </a:pPr>
            <a:r>
              <a:rPr kumimoji="0" lang="en-US" altLang="zh-TW" dirty="0">
                <a:solidFill>
                  <a:srgbClr val="000066"/>
                </a:solidFill>
                <a:latin typeface="Verdana" pitchFamily="34" charset="0"/>
                <a:ea typeface="HGS明朝B" pitchFamily="18" charset="-128"/>
              </a:rPr>
              <a:t>University of California, Berkeley     </a:t>
            </a:r>
            <a:endParaRPr kumimoji="0" lang="en-US" altLang="ja-JP" dirty="0">
              <a:solidFill>
                <a:srgbClr val="000066"/>
              </a:solidFill>
              <a:latin typeface="Verdana" pitchFamily="34" charset="0"/>
              <a:ea typeface="HGS明朝B" pitchFamily="18" charset="-128"/>
            </a:endParaRPr>
          </a:p>
          <a:p>
            <a:pPr>
              <a:defRPr/>
            </a:pPr>
            <a:r>
              <a:rPr kumimoji="0" lang="en-US" altLang="zh-TW" dirty="0">
                <a:solidFill>
                  <a:srgbClr val="000066"/>
                </a:solidFill>
                <a:latin typeface="Verdana" pitchFamily="34" charset="0"/>
                <a:ea typeface="HGS明朝B" pitchFamily="18" charset="-128"/>
              </a:rPr>
              <a:t>University of British Columbia   </a:t>
            </a:r>
            <a:endParaRPr kumimoji="0" lang="en-US" altLang="ja-JP" dirty="0">
              <a:solidFill>
                <a:srgbClr val="000066"/>
              </a:solidFill>
              <a:latin typeface="Verdana" pitchFamily="34" charset="0"/>
              <a:ea typeface="HGS明朝B" pitchFamily="18" charset="-128"/>
            </a:endParaRPr>
          </a:p>
          <a:p>
            <a:pPr>
              <a:defRPr/>
            </a:pPr>
            <a:r>
              <a:rPr kumimoji="0" lang="en-US" altLang="ja-JP" b="1" dirty="0">
                <a:solidFill>
                  <a:srgbClr val="990033"/>
                </a:solidFill>
                <a:effectLst>
                  <a:outerShdw blurRad="38100" dist="38100" dir="2700000" algn="tl">
                    <a:srgbClr val="C0C0C0"/>
                  </a:outerShdw>
                </a:effectLst>
                <a:latin typeface="Verdana" pitchFamily="34" charset="0"/>
              </a:rPr>
              <a:t>Latin America</a:t>
            </a:r>
            <a:endParaRPr kumimoji="0" lang="en-US" altLang="ja-JP" b="1" dirty="0">
              <a:solidFill>
                <a:srgbClr val="000066"/>
              </a:solidFill>
              <a:latin typeface="Verdana" pitchFamily="34" charset="0"/>
              <a:ea typeface="HGS明朝B" pitchFamily="18" charset="-128"/>
            </a:endParaRPr>
          </a:p>
          <a:p>
            <a:pPr>
              <a:defRPr/>
            </a:pPr>
            <a:r>
              <a:rPr kumimoji="0" lang="en-US" altLang="zh-TW" dirty="0" err="1">
                <a:solidFill>
                  <a:srgbClr val="000066"/>
                </a:solidFill>
                <a:latin typeface="Verdana" pitchFamily="34" charset="0"/>
                <a:ea typeface="HGS明朝B" pitchFamily="18" charset="-128"/>
              </a:rPr>
              <a:t>Pontificia</a:t>
            </a:r>
            <a:r>
              <a:rPr kumimoji="0" lang="en-US" altLang="zh-TW" dirty="0">
                <a:solidFill>
                  <a:srgbClr val="000066"/>
                </a:solidFill>
                <a:latin typeface="Verdana" pitchFamily="34" charset="0"/>
                <a:ea typeface="HGS明朝B" pitchFamily="18" charset="-128"/>
              </a:rPr>
              <a:t> Universidad </a:t>
            </a:r>
            <a:r>
              <a:rPr kumimoji="0" lang="en-US" altLang="zh-TW" dirty="0" err="1">
                <a:solidFill>
                  <a:srgbClr val="000066"/>
                </a:solidFill>
                <a:latin typeface="Verdana" pitchFamily="34" charset="0"/>
                <a:ea typeface="HGS明朝B" pitchFamily="18" charset="-128"/>
              </a:rPr>
              <a:t>Católica</a:t>
            </a:r>
            <a:r>
              <a:rPr kumimoji="0" lang="en-US" altLang="zh-TW" dirty="0">
                <a:solidFill>
                  <a:srgbClr val="000066"/>
                </a:solidFill>
                <a:latin typeface="Verdana" pitchFamily="34" charset="0"/>
                <a:ea typeface="HGS明朝B" pitchFamily="18" charset="-128"/>
              </a:rPr>
              <a:t> de Chile   </a:t>
            </a:r>
            <a:endParaRPr kumimoji="0" lang="en-US" altLang="ja-JP" dirty="0">
              <a:solidFill>
                <a:srgbClr val="000066"/>
              </a:solidFill>
              <a:latin typeface="Verdana" pitchFamily="34" charset="0"/>
              <a:ea typeface="HGS明朝B" pitchFamily="18" charset="-128"/>
            </a:endParaRPr>
          </a:p>
          <a:p>
            <a:pPr>
              <a:defRPr/>
            </a:pPr>
            <a:r>
              <a:rPr kumimoji="0" lang="en-US" altLang="zh-TW" dirty="0" err="1">
                <a:solidFill>
                  <a:srgbClr val="000066"/>
                </a:solidFill>
                <a:latin typeface="Verdana" pitchFamily="34" charset="0"/>
                <a:ea typeface="HGS明朝B" pitchFamily="18" charset="-128"/>
              </a:rPr>
              <a:t>Universidade</a:t>
            </a:r>
            <a:r>
              <a:rPr kumimoji="0" lang="en-US" altLang="zh-TW" dirty="0">
                <a:solidFill>
                  <a:srgbClr val="000066"/>
                </a:solidFill>
                <a:latin typeface="Verdana" pitchFamily="34" charset="0"/>
                <a:ea typeface="HGS明朝B" pitchFamily="18" charset="-128"/>
              </a:rPr>
              <a:t> de São Paulo</a:t>
            </a:r>
          </a:p>
          <a:p>
            <a:pPr>
              <a:defRPr/>
            </a:pPr>
            <a:r>
              <a:rPr kumimoji="0" lang="en-US" altLang="ja-JP" dirty="0">
                <a:solidFill>
                  <a:srgbClr val="000066"/>
                </a:solidFill>
                <a:latin typeface="Verdana" pitchFamily="34" charset="0"/>
                <a:ea typeface="HGS明朝B" pitchFamily="18" charset="-128"/>
              </a:rPr>
              <a:t>National Autonomous University of Mexico</a:t>
            </a:r>
            <a:endParaRPr kumimoji="0" lang="ja-JP" altLang="en-US" dirty="0">
              <a:solidFill>
                <a:srgbClr val="000066"/>
              </a:solidFill>
              <a:latin typeface="Verdana" pitchFamily="34" charset="0"/>
              <a:ea typeface="HGS明朝B" pitchFamily="18" charset="-128"/>
            </a:endParaRPr>
          </a:p>
        </p:txBody>
      </p:sp>
      <p:sp>
        <p:nvSpPr>
          <p:cNvPr id="11" name="Text Box 13"/>
          <p:cNvSpPr txBox="1">
            <a:spLocks noChangeArrowheads="1"/>
          </p:cNvSpPr>
          <p:nvPr/>
        </p:nvSpPr>
        <p:spPr bwMode="auto">
          <a:xfrm>
            <a:off x="4854322" y="1844824"/>
            <a:ext cx="5616575" cy="2031325"/>
          </a:xfrm>
          <a:prstGeom prst="rect">
            <a:avLst/>
          </a:prstGeom>
          <a:noFill/>
          <a:ln w="9525">
            <a:noFill/>
            <a:miter lim="800000"/>
            <a:headEnd/>
            <a:tailEnd/>
          </a:ln>
          <a:effectLst/>
        </p:spPr>
        <p:txBody>
          <a:bodyPr>
            <a:spAutoFit/>
          </a:bodyPr>
          <a:lstStyle/>
          <a:p>
            <a:pPr>
              <a:defRPr/>
            </a:pPr>
            <a:r>
              <a:rPr kumimoji="0" lang="en-US" altLang="ja-JP" b="1" dirty="0">
                <a:solidFill>
                  <a:srgbClr val="990033"/>
                </a:solidFill>
                <a:effectLst>
                  <a:outerShdw blurRad="38100" dist="38100" dir="2700000" algn="tl">
                    <a:srgbClr val="C0C0C0"/>
                  </a:outerShdw>
                </a:effectLst>
                <a:latin typeface="Verdana" pitchFamily="34" charset="0"/>
                <a:ea typeface="HGS明朝B" pitchFamily="18" charset="-128"/>
              </a:rPr>
              <a:t>Asia</a:t>
            </a:r>
            <a:endParaRPr kumimoji="0" lang="en-US" altLang="zh-TW" b="1" dirty="0">
              <a:solidFill>
                <a:srgbClr val="990033"/>
              </a:solidFill>
              <a:effectLst>
                <a:outerShdw blurRad="38100" dist="38100" dir="2700000" algn="tl">
                  <a:srgbClr val="C0C0C0"/>
                </a:outerShdw>
              </a:effectLst>
              <a:latin typeface="Verdana" pitchFamily="34" charset="0"/>
              <a:ea typeface="HGS明朝B" pitchFamily="18" charset="-128"/>
            </a:endParaRPr>
          </a:p>
          <a:p>
            <a:pPr>
              <a:defRPr/>
            </a:pPr>
            <a:r>
              <a:rPr kumimoji="0" lang="en-US" altLang="ja-JP" dirty="0">
                <a:solidFill>
                  <a:srgbClr val="000066"/>
                </a:solidFill>
                <a:latin typeface="Verdana" pitchFamily="34" charset="0"/>
                <a:ea typeface="HGS明朝B" pitchFamily="18" charset="-128"/>
              </a:rPr>
              <a:t>Tsinghua University</a:t>
            </a:r>
          </a:p>
          <a:p>
            <a:pPr>
              <a:defRPr/>
            </a:pPr>
            <a:r>
              <a:rPr kumimoji="0" lang="en-US" altLang="ja-JP" dirty="0" err="1">
                <a:solidFill>
                  <a:srgbClr val="000066"/>
                </a:solidFill>
                <a:latin typeface="Verdana" pitchFamily="34" charset="0"/>
                <a:ea typeface="HGS明朝B" pitchFamily="18" charset="-128"/>
              </a:rPr>
              <a:t>Fudan</a:t>
            </a:r>
            <a:r>
              <a:rPr kumimoji="0" lang="en-US" altLang="ja-JP" dirty="0">
                <a:solidFill>
                  <a:srgbClr val="000066"/>
                </a:solidFill>
                <a:latin typeface="Verdana" pitchFamily="34" charset="0"/>
                <a:ea typeface="HGS明朝B" pitchFamily="18" charset="-128"/>
              </a:rPr>
              <a:t> University</a:t>
            </a:r>
          </a:p>
          <a:p>
            <a:pPr>
              <a:defRPr/>
            </a:pPr>
            <a:r>
              <a:rPr kumimoji="0" lang="en-US" altLang="ja-JP" dirty="0">
                <a:solidFill>
                  <a:srgbClr val="000066"/>
                </a:solidFill>
                <a:latin typeface="Verdana" pitchFamily="34" charset="0"/>
                <a:ea typeface="HGS明朝B" pitchFamily="18" charset="-128"/>
              </a:rPr>
              <a:t>The University of Hong Kong</a:t>
            </a:r>
          </a:p>
          <a:p>
            <a:pPr>
              <a:defRPr/>
            </a:pPr>
            <a:r>
              <a:rPr kumimoji="0" lang="en-US" altLang="ja-JP" dirty="0" err="1">
                <a:solidFill>
                  <a:srgbClr val="000066"/>
                </a:solidFill>
                <a:latin typeface="Verdana" pitchFamily="34" charset="0"/>
                <a:ea typeface="HGS明朝B" pitchFamily="18" charset="-128"/>
              </a:rPr>
              <a:t>Yonsei</a:t>
            </a:r>
            <a:r>
              <a:rPr kumimoji="0" lang="en-US" altLang="ja-JP" dirty="0">
                <a:solidFill>
                  <a:srgbClr val="000066"/>
                </a:solidFill>
                <a:latin typeface="Verdana" pitchFamily="34" charset="0"/>
                <a:ea typeface="HGS明朝B" pitchFamily="18" charset="-128"/>
              </a:rPr>
              <a:t> University</a:t>
            </a:r>
          </a:p>
          <a:p>
            <a:pPr>
              <a:defRPr/>
            </a:pPr>
            <a:r>
              <a:rPr kumimoji="0" lang="en-US" altLang="ja-JP" dirty="0" err="1">
                <a:solidFill>
                  <a:srgbClr val="000066"/>
                </a:solidFill>
                <a:latin typeface="Verdana" pitchFamily="34" charset="0"/>
                <a:ea typeface="HGS明朝B" pitchFamily="18" charset="-128"/>
              </a:rPr>
              <a:t>Ateneo</a:t>
            </a:r>
            <a:r>
              <a:rPr kumimoji="0" lang="en-US" altLang="ja-JP" dirty="0">
                <a:solidFill>
                  <a:srgbClr val="000066"/>
                </a:solidFill>
                <a:latin typeface="Verdana" pitchFamily="34" charset="0"/>
                <a:ea typeface="HGS明朝B" pitchFamily="18" charset="-128"/>
              </a:rPr>
              <a:t> de Manila University</a:t>
            </a:r>
          </a:p>
          <a:p>
            <a:pPr>
              <a:defRPr/>
            </a:pPr>
            <a:r>
              <a:rPr kumimoji="0" lang="en-US" altLang="ja-JP" dirty="0" err="1">
                <a:solidFill>
                  <a:srgbClr val="000066"/>
                </a:solidFill>
                <a:latin typeface="Verdana" pitchFamily="34" charset="0"/>
                <a:ea typeface="HGS明朝B" pitchFamily="18" charset="-128"/>
              </a:rPr>
              <a:t>Chulalongkorn</a:t>
            </a:r>
            <a:r>
              <a:rPr kumimoji="0" lang="en-US" altLang="ja-JP" dirty="0">
                <a:solidFill>
                  <a:srgbClr val="000066"/>
                </a:solidFill>
                <a:latin typeface="Verdana" pitchFamily="34" charset="0"/>
                <a:ea typeface="HGS明朝B" pitchFamily="18" charset="-128"/>
              </a:rPr>
              <a:t> University</a:t>
            </a:r>
            <a:endParaRPr kumimoji="0" lang="ja-JP" altLang="en-US" dirty="0">
              <a:solidFill>
                <a:srgbClr val="000066"/>
              </a:solidFill>
              <a:latin typeface="Verdana" pitchFamily="34" charset="0"/>
              <a:ea typeface="HGS明朝B" pitchFamily="18" charset="-128"/>
            </a:endParaRPr>
          </a:p>
        </p:txBody>
      </p:sp>
    </p:spTree>
    <p:extLst>
      <p:ext uri="{BB962C8B-B14F-4D97-AF65-F5344CB8AC3E}">
        <p14:creationId xmlns:p14="http://schemas.microsoft.com/office/powerpoint/2010/main" val="1498229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タイトル 2"/>
          <p:cNvSpPr>
            <a:spLocks noGrp="1"/>
          </p:cNvSpPr>
          <p:nvPr>
            <p:ph type="title" idx="4294967295"/>
          </p:nvPr>
        </p:nvSpPr>
        <p:spPr>
          <a:xfrm>
            <a:off x="323850" y="261938"/>
            <a:ext cx="5543550" cy="430212"/>
          </a:xfrm>
        </p:spPr>
        <p:txBody>
          <a:bodyPr/>
          <a:lstStyle/>
          <a:p>
            <a:pPr eaLnBrk="1" hangingPunct="1"/>
            <a:r>
              <a:rPr lang="en-US" altLang="ja-JP" sz="3200" b="1">
                <a:solidFill>
                  <a:srgbClr val="B61436"/>
                </a:solidFill>
                <a:ea typeface="ＭＳ Ｐゴシック" charset="-128"/>
              </a:rPr>
              <a:t>Campus Life</a:t>
            </a:r>
          </a:p>
        </p:txBody>
      </p:sp>
      <p:sp>
        <p:nvSpPr>
          <p:cNvPr id="38914" name="フッター プレースホルダー 3"/>
          <p:cNvSpPr txBox="1">
            <a:spLocks noGrp="1"/>
          </p:cNvSpPr>
          <p:nvPr/>
        </p:nvSpPr>
        <p:spPr bwMode="auto">
          <a:xfrm>
            <a:off x="5580063" y="6669088"/>
            <a:ext cx="2879725" cy="147637"/>
          </a:xfrm>
          <a:prstGeom prst="rect">
            <a:avLst/>
          </a:prstGeom>
          <a:noFill/>
          <a:ln w="9525">
            <a:noFill/>
            <a:miter lim="800000"/>
            <a:headEnd/>
            <a:tailEnd/>
          </a:ln>
        </p:spPr>
        <p:txBody>
          <a:bodyPr anchor="ctr"/>
          <a:lstStyle/>
          <a:p>
            <a:pPr algn="r"/>
            <a:endParaRPr lang="ja-JP" altLang="en-US" sz="1000">
              <a:solidFill>
                <a:schemeClr val="bg1"/>
              </a:solidFill>
              <a:latin typeface="Verdana" pitchFamily="34" charset="0"/>
            </a:endParaRPr>
          </a:p>
        </p:txBody>
      </p:sp>
      <p:sp>
        <p:nvSpPr>
          <p:cNvPr id="38915" name="スライド番号プレースホルダー 4"/>
          <p:cNvSpPr txBox="1">
            <a:spLocks noGrp="1"/>
          </p:cNvSpPr>
          <p:nvPr/>
        </p:nvSpPr>
        <p:spPr bwMode="auto">
          <a:xfrm>
            <a:off x="8521700" y="6672263"/>
            <a:ext cx="514350" cy="144462"/>
          </a:xfrm>
          <a:prstGeom prst="rect">
            <a:avLst/>
          </a:prstGeom>
          <a:noFill/>
          <a:ln w="9525">
            <a:noFill/>
            <a:miter lim="800000"/>
            <a:headEnd/>
            <a:tailEnd/>
          </a:ln>
        </p:spPr>
        <p:txBody>
          <a:bodyPr anchor="ctr"/>
          <a:lstStyle/>
          <a:p>
            <a:pPr algn="r"/>
            <a:fld id="{F17FBF1C-61A0-473F-ABAF-A7FC6017A49D}" type="slidenum">
              <a:rPr lang="ja-JP" altLang="en-US" sz="1000">
                <a:solidFill>
                  <a:schemeClr val="bg1"/>
                </a:solidFill>
                <a:latin typeface="Verdana" pitchFamily="34" charset="0"/>
              </a:rPr>
              <a:pPr algn="r"/>
              <a:t>14</a:t>
            </a:fld>
            <a:endParaRPr lang="en-US" altLang="ja-JP" sz="1000">
              <a:solidFill>
                <a:schemeClr val="bg1"/>
              </a:solidFill>
              <a:latin typeface="Verdana" pitchFamily="34" charset="0"/>
            </a:endParaRPr>
          </a:p>
        </p:txBody>
      </p:sp>
      <p:grpSp>
        <p:nvGrpSpPr>
          <p:cNvPr id="38916" name="Group 13"/>
          <p:cNvGrpSpPr>
            <a:grpSpLocks/>
          </p:cNvGrpSpPr>
          <p:nvPr/>
        </p:nvGrpSpPr>
        <p:grpSpPr bwMode="auto">
          <a:xfrm>
            <a:off x="323850" y="981075"/>
            <a:ext cx="8353425" cy="5329238"/>
            <a:chOff x="385" y="799"/>
            <a:chExt cx="5262" cy="3051"/>
          </a:xfrm>
        </p:grpSpPr>
        <p:pic>
          <p:nvPicPr>
            <p:cNvPr id="38917" name="Picture 3"/>
            <p:cNvPicPr>
              <a:picLocks noChangeAspect="1" noChangeArrowheads="1"/>
            </p:cNvPicPr>
            <p:nvPr/>
          </p:nvPicPr>
          <p:blipFill>
            <a:blip r:embed="rId3"/>
            <a:srcRect/>
            <a:stretch>
              <a:fillRect/>
            </a:stretch>
          </p:blipFill>
          <p:spPr bwMode="auto">
            <a:xfrm>
              <a:off x="387" y="799"/>
              <a:ext cx="2586" cy="1457"/>
            </a:xfrm>
            <a:prstGeom prst="rect">
              <a:avLst/>
            </a:prstGeom>
            <a:noFill/>
            <a:ln w="9525">
              <a:noFill/>
              <a:miter lim="800000"/>
              <a:headEnd/>
              <a:tailEnd/>
            </a:ln>
          </p:spPr>
        </p:pic>
        <p:pic>
          <p:nvPicPr>
            <p:cNvPr id="38918" name="Picture 4"/>
            <p:cNvPicPr>
              <a:picLocks noChangeAspect="1" noChangeArrowheads="1"/>
            </p:cNvPicPr>
            <p:nvPr/>
          </p:nvPicPr>
          <p:blipFill>
            <a:blip r:embed="rId4"/>
            <a:srcRect/>
            <a:stretch>
              <a:fillRect/>
            </a:stretch>
          </p:blipFill>
          <p:spPr bwMode="auto">
            <a:xfrm>
              <a:off x="2968" y="799"/>
              <a:ext cx="2679" cy="1470"/>
            </a:xfrm>
            <a:prstGeom prst="rect">
              <a:avLst/>
            </a:prstGeom>
            <a:noFill/>
            <a:ln w="9525">
              <a:noFill/>
              <a:miter lim="800000"/>
              <a:headEnd/>
              <a:tailEnd/>
            </a:ln>
          </p:spPr>
        </p:pic>
        <p:pic>
          <p:nvPicPr>
            <p:cNvPr id="38919" name="Picture 5"/>
            <p:cNvPicPr>
              <a:picLocks noChangeAspect="1" noChangeArrowheads="1"/>
            </p:cNvPicPr>
            <p:nvPr/>
          </p:nvPicPr>
          <p:blipFill>
            <a:blip r:embed="rId5"/>
            <a:srcRect/>
            <a:stretch>
              <a:fillRect/>
            </a:stretch>
          </p:blipFill>
          <p:spPr bwMode="auto">
            <a:xfrm>
              <a:off x="2968" y="2252"/>
              <a:ext cx="2679" cy="1596"/>
            </a:xfrm>
            <a:prstGeom prst="rect">
              <a:avLst/>
            </a:prstGeom>
            <a:noFill/>
            <a:ln w="9525">
              <a:noFill/>
              <a:miter lim="800000"/>
              <a:headEnd/>
              <a:tailEnd/>
            </a:ln>
          </p:spPr>
        </p:pic>
        <p:pic>
          <p:nvPicPr>
            <p:cNvPr id="38920" name="Picture 6"/>
            <p:cNvPicPr>
              <a:picLocks noChangeAspect="1" noChangeArrowheads="1"/>
            </p:cNvPicPr>
            <p:nvPr/>
          </p:nvPicPr>
          <p:blipFill>
            <a:blip r:embed="rId6"/>
            <a:srcRect l="7919"/>
            <a:stretch>
              <a:fillRect/>
            </a:stretch>
          </p:blipFill>
          <p:spPr bwMode="auto">
            <a:xfrm>
              <a:off x="385" y="2255"/>
              <a:ext cx="2593" cy="1595"/>
            </a:xfrm>
            <a:prstGeom prst="rect">
              <a:avLst/>
            </a:prstGeom>
            <a:noFill/>
            <a:ln w="9525">
              <a:noFill/>
              <a:miter lim="800000"/>
              <a:headEnd/>
              <a:tailEnd/>
            </a:ln>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タイトル 2"/>
          <p:cNvSpPr>
            <a:spLocks noGrp="1"/>
          </p:cNvSpPr>
          <p:nvPr>
            <p:ph type="title" idx="4294967295"/>
          </p:nvPr>
        </p:nvSpPr>
        <p:spPr>
          <a:xfrm>
            <a:off x="323850" y="261938"/>
            <a:ext cx="5543550" cy="430212"/>
          </a:xfrm>
        </p:spPr>
        <p:txBody>
          <a:bodyPr/>
          <a:lstStyle/>
          <a:p>
            <a:pPr eaLnBrk="1" hangingPunct="1"/>
            <a:r>
              <a:rPr lang="en-US" altLang="ja-JP" sz="3200" b="1">
                <a:solidFill>
                  <a:srgbClr val="B61436"/>
                </a:solidFill>
                <a:ea typeface="ＭＳ Ｐゴシック" charset="-128"/>
              </a:rPr>
              <a:t>Club Activities</a:t>
            </a:r>
          </a:p>
        </p:txBody>
      </p:sp>
      <p:sp>
        <p:nvSpPr>
          <p:cNvPr id="40962" name="フッター プレースホルダー 3"/>
          <p:cNvSpPr txBox="1">
            <a:spLocks noGrp="1"/>
          </p:cNvSpPr>
          <p:nvPr/>
        </p:nvSpPr>
        <p:spPr bwMode="auto">
          <a:xfrm>
            <a:off x="5580063" y="6669088"/>
            <a:ext cx="2879725" cy="147637"/>
          </a:xfrm>
          <a:prstGeom prst="rect">
            <a:avLst/>
          </a:prstGeom>
          <a:noFill/>
          <a:ln w="9525">
            <a:noFill/>
            <a:miter lim="800000"/>
            <a:headEnd/>
            <a:tailEnd/>
          </a:ln>
        </p:spPr>
        <p:txBody>
          <a:bodyPr anchor="ctr"/>
          <a:lstStyle/>
          <a:p>
            <a:pPr algn="r"/>
            <a:endParaRPr lang="ja-JP" altLang="en-US" sz="1000">
              <a:solidFill>
                <a:schemeClr val="bg1"/>
              </a:solidFill>
              <a:latin typeface="Verdana" pitchFamily="34" charset="0"/>
            </a:endParaRPr>
          </a:p>
        </p:txBody>
      </p:sp>
      <p:sp>
        <p:nvSpPr>
          <p:cNvPr id="40963" name="スライド番号プレースホルダー 4"/>
          <p:cNvSpPr txBox="1">
            <a:spLocks noGrp="1"/>
          </p:cNvSpPr>
          <p:nvPr/>
        </p:nvSpPr>
        <p:spPr bwMode="auto">
          <a:xfrm>
            <a:off x="8521700" y="6672263"/>
            <a:ext cx="514350" cy="144462"/>
          </a:xfrm>
          <a:prstGeom prst="rect">
            <a:avLst/>
          </a:prstGeom>
          <a:noFill/>
          <a:ln w="9525">
            <a:noFill/>
            <a:miter lim="800000"/>
            <a:headEnd/>
            <a:tailEnd/>
          </a:ln>
        </p:spPr>
        <p:txBody>
          <a:bodyPr anchor="ctr"/>
          <a:lstStyle/>
          <a:p>
            <a:pPr algn="r"/>
            <a:fld id="{BD464CFD-4024-44F2-BC0A-BCA9949C2C6B}" type="slidenum">
              <a:rPr lang="ja-JP" altLang="en-US" sz="1000">
                <a:solidFill>
                  <a:schemeClr val="bg1"/>
                </a:solidFill>
                <a:latin typeface="Verdana" pitchFamily="34" charset="0"/>
              </a:rPr>
              <a:pPr algn="r"/>
              <a:t>15</a:t>
            </a:fld>
            <a:endParaRPr lang="en-US" altLang="ja-JP" sz="1000">
              <a:solidFill>
                <a:schemeClr val="bg1"/>
              </a:solidFill>
              <a:latin typeface="Verdana" pitchFamily="34" charset="0"/>
            </a:endParaRPr>
          </a:p>
        </p:txBody>
      </p:sp>
      <p:grpSp>
        <p:nvGrpSpPr>
          <p:cNvPr id="40964" name="Group 5"/>
          <p:cNvGrpSpPr>
            <a:grpSpLocks/>
          </p:cNvGrpSpPr>
          <p:nvPr/>
        </p:nvGrpSpPr>
        <p:grpSpPr bwMode="auto">
          <a:xfrm>
            <a:off x="4572000" y="1125538"/>
            <a:ext cx="4392613" cy="5256212"/>
            <a:chOff x="2973" y="420"/>
            <a:chExt cx="2901" cy="3932"/>
          </a:xfrm>
        </p:grpSpPr>
        <p:pic>
          <p:nvPicPr>
            <p:cNvPr id="40966" name="Picture 2"/>
            <p:cNvPicPr>
              <a:picLocks noChangeAspect="1" noChangeArrowheads="1"/>
            </p:cNvPicPr>
            <p:nvPr/>
          </p:nvPicPr>
          <p:blipFill>
            <a:blip r:embed="rId3"/>
            <a:srcRect r="4257"/>
            <a:stretch>
              <a:fillRect/>
            </a:stretch>
          </p:blipFill>
          <p:spPr bwMode="auto">
            <a:xfrm>
              <a:off x="2973" y="420"/>
              <a:ext cx="2901" cy="2016"/>
            </a:xfrm>
            <a:prstGeom prst="rect">
              <a:avLst/>
            </a:prstGeom>
            <a:noFill/>
            <a:ln w="9525">
              <a:noFill/>
              <a:miter lim="800000"/>
              <a:headEnd/>
              <a:tailEnd/>
            </a:ln>
          </p:spPr>
        </p:pic>
        <p:pic>
          <p:nvPicPr>
            <p:cNvPr id="40967" name="Picture 10"/>
            <p:cNvPicPr>
              <a:picLocks noChangeAspect="1" noChangeArrowheads="1"/>
            </p:cNvPicPr>
            <p:nvPr/>
          </p:nvPicPr>
          <p:blipFill>
            <a:blip r:embed="rId4"/>
            <a:srcRect/>
            <a:stretch>
              <a:fillRect/>
            </a:stretch>
          </p:blipFill>
          <p:spPr bwMode="auto">
            <a:xfrm>
              <a:off x="2973" y="2432"/>
              <a:ext cx="2886" cy="1920"/>
            </a:xfrm>
            <a:prstGeom prst="rect">
              <a:avLst/>
            </a:prstGeom>
            <a:noFill/>
            <a:ln w="9525">
              <a:noFill/>
              <a:miter lim="800000"/>
              <a:headEnd/>
              <a:tailEnd/>
            </a:ln>
          </p:spPr>
        </p:pic>
      </p:grpSp>
      <p:sp>
        <p:nvSpPr>
          <p:cNvPr id="40965" name="Rectangle 8"/>
          <p:cNvSpPr>
            <a:spLocks noChangeArrowheads="1"/>
          </p:cNvSpPr>
          <p:nvPr/>
        </p:nvSpPr>
        <p:spPr bwMode="auto">
          <a:xfrm>
            <a:off x="323850" y="1052513"/>
            <a:ext cx="4572000" cy="4849812"/>
          </a:xfrm>
          <a:prstGeom prst="rect">
            <a:avLst/>
          </a:prstGeom>
          <a:noFill/>
          <a:ln w="9525">
            <a:noFill/>
            <a:miter lim="800000"/>
            <a:headEnd/>
            <a:tailEnd/>
          </a:ln>
        </p:spPr>
        <p:txBody>
          <a:bodyPr>
            <a:spAutoFit/>
          </a:bodyPr>
          <a:lstStyle/>
          <a:p>
            <a:r>
              <a:rPr lang="en-US" altLang="ja-JP" sz="2800" b="1" u="sng" dirty="0">
                <a:solidFill>
                  <a:srgbClr val="000066"/>
                </a:solidFill>
                <a:latin typeface="Cambria" pitchFamily="18" charset="0"/>
              </a:rPr>
              <a:t>Athletic Clubs </a:t>
            </a:r>
          </a:p>
          <a:p>
            <a:r>
              <a:rPr lang="en-US" altLang="ja-JP" sz="2800" b="1" dirty="0">
                <a:solidFill>
                  <a:srgbClr val="000066"/>
                </a:solidFill>
                <a:latin typeface="Cambria" pitchFamily="18" charset="0"/>
              </a:rPr>
              <a:t>  </a:t>
            </a:r>
            <a:r>
              <a:rPr lang="en-US" altLang="ja-JP" sz="2800" dirty="0">
                <a:solidFill>
                  <a:srgbClr val="000066"/>
                </a:solidFill>
                <a:latin typeface="Cambria" pitchFamily="18" charset="0"/>
              </a:rPr>
              <a:t>Japanese Archery, Judo, </a:t>
            </a:r>
          </a:p>
          <a:p>
            <a:r>
              <a:rPr lang="en-US" altLang="ja-JP" sz="2800" dirty="0">
                <a:solidFill>
                  <a:srgbClr val="000066"/>
                </a:solidFill>
                <a:latin typeface="Cambria" pitchFamily="18" charset="0"/>
              </a:rPr>
              <a:t>  Tennis, Golf, Ski,   </a:t>
            </a:r>
          </a:p>
          <a:p>
            <a:r>
              <a:rPr lang="en-US" altLang="ja-JP" sz="2800" dirty="0">
                <a:solidFill>
                  <a:srgbClr val="000066"/>
                </a:solidFill>
                <a:latin typeface="Cambria" pitchFamily="18" charset="0"/>
              </a:rPr>
              <a:t>  Soccer…</a:t>
            </a:r>
          </a:p>
          <a:p>
            <a:r>
              <a:rPr lang="en-US" altLang="ja-JP" sz="2800" b="1" u="sng" dirty="0">
                <a:solidFill>
                  <a:srgbClr val="000066"/>
                </a:solidFill>
                <a:latin typeface="Cambria" pitchFamily="18" charset="0"/>
              </a:rPr>
              <a:t>Music Clubs</a:t>
            </a:r>
          </a:p>
          <a:p>
            <a:r>
              <a:rPr lang="en-US" altLang="ja-JP" sz="2800" b="1" dirty="0">
                <a:solidFill>
                  <a:srgbClr val="000066"/>
                </a:solidFill>
                <a:latin typeface="Cambria" pitchFamily="18" charset="0"/>
              </a:rPr>
              <a:t>  </a:t>
            </a:r>
            <a:r>
              <a:rPr lang="en-US" altLang="ja-JP" sz="2800" dirty="0">
                <a:solidFill>
                  <a:srgbClr val="000066"/>
                </a:solidFill>
                <a:latin typeface="Cambria" pitchFamily="18" charset="0"/>
              </a:rPr>
              <a:t>Orchestra, Guitar, Jazz, </a:t>
            </a:r>
          </a:p>
          <a:p>
            <a:r>
              <a:rPr lang="en-US" altLang="ja-JP" sz="2800" dirty="0">
                <a:solidFill>
                  <a:srgbClr val="000066"/>
                </a:solidFill>
                <a:latin typeface="Cambria" pitchFamily="18" charset="0"/>
              </a:rPr>
              <a:t>  Chorus…</a:t>
            </a:r>
          </a:p>
          <a:p>
            <a:r>
              <a:rPr lang="en-US" altLang="ja-JP" sz="2800" b="1" u="sng" dirty="0">
                <a:solidFill>
                  <a:srgbClr val="000066"/>
                </a:solidFill>
                <a:latin typeface="Cambria" pitchFamily="18" charset="0"/>
              </a:rPr>
              <a:t>Volunteer Clubs</a:t>
            </a:r>
          </a:p>
          <a:p>
            <a:r>
              <a:rPr lang="en-US" altLang="ja-JP" sz="2800" b="1" dirty="0">
                <a:solidFill>
                  <a:schemeClr val="tx2"/>
                </a:solidFill>
                <a:latin typeface="Cambria" pitchFamily="18" charset="0"/>
              </a:rPr>
              <a:t>               and so on…</a:t>
            </a:r>
          </a:p>
          <a:p>
            <a:endParaRPr lang="en-US" altLang="ja-JP" sz="2800" b="1" dirty="0">
              <a:solidFill>
                <a:schemeClr val="tx2"/>
              </a:solidFill>
              <a:latin typeface="Cambria" pitchFamily="18" charset="0"/>
            </a:endParaRPr>
          </a:p>
          <a:p>
            <a:r>
              <a:rPr lang="en-US" altLang="ja-JP" sz="3200" b="1" dirty="0">
                <a:solidFill>
                  <a:schemeClr val="tx2"/>
                </a:solidFill>
                <a:latin typeface="Cambria" pitchFamily="18" charset="0"/>
              </a:rPr>
              <a:t>     </a:t>
            </a:r>
            <a:r>
              <a:rPr lang="en-US" altLang="ja-JP" sz="3200" b="1" u="sng" dirty="0">
                <a:solidFill>
                  <a:srgbClr val="730027"/>
                </a:solidFill>
                <a:latin typeface="Cambria" pitchFamily="18" charset="0"/>
              </a:rPr>
              <a:t>Over 260 clubs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タイトル 2"/>
          <p:cNvSpPr>
            <a:spLocks noGrp="1"/>
          </p:cNvSpPr>
          <p:nvPr>
            <p:ph type="title" idx="4294967295"/>
          </p:nvPr>
        </p:nvSpPr>
        <p:spPr>
          <a:xfrm>
            <a:off x="323850" y="261938"/>
            <a:ext cx="5543550" cy="430212"/>
          </a:xfrm>
        </p:spPr>
        <p:txBody>
          <a:bodyPr/>
          <a:lstStyle/>
          <a:p>
            <a:pPr eaLnBrk="1" hangingPunct="1"/>
            <a:r>
              <a:rPr lang="en-US" altLang="ja-JP" sz="3200" b="1" dirty="0">
                <a:solidFill>
                  <a:srgbClr val="B61436"/>
                </a:solidFill>
                <a:ea typeface="ＭＳ Ｐゴシック" charset="-128"/>
              </a:rPr>
              <a:t>Seasonal Events</a:t>
            </a:r>
          </a:p>
        </p:txBody>
      </p:sp>
      <p:sp>
        <p:nvSpPr>
          <p:cNvPr id="43010" name="フッター プレースホルダー 3"/>
          <p:cNvSpPr txBox="1">
            <a:spLocks noGrp="1"/>
          </p:cNvSpPr>
          <p:nvPr/>
        </p:nvSpPr>
        <p:spPr bwMode="auto">
          <a:xfrm>
            <a:off x="5580063" y="6669088"/>
            <a:ext cx="2879725" cy="147637"/>
          </a:xfrm>
          <a:prstGeom prst="rect">
            <a:avLst/>
          </a:prstGeom>
          <a:noFill/>
          <a:ln w="9525">
            <a:noFill/>
            <a:miter lim="800000"/>
            <a:headEnd/>
            <a:tailEnd/>
          </a:ln>
        </p:spPr>
        <p:txBody>
          <a:bodyPr anchor="ctr"/>
          <a:lstStyle/>
          <a:p>
            <a:pPr algn="r"/>
            <a:endParaRPr lang="ja-JP" altLang="en-US" sz="1000">
              <a:solidFill>
                <a:schemeClr val="bg1"/>
              </a:solidFill>
              <a:latin typeface="Verdana" pitchFamily="34" charset="0"/>
            </a:endParaRPr>
          </a:p>
        </p:txBody>
      </p:sp>
      <p:sp>
        <p:nvSpPr>
          <p:cNvPr id="43011" name="スライド番号プレースホルダー 4"/>
          <p:cNvSpPr txBox="1">
            <a:spLocks noGrp="1"/>
          </p:cNvSpPr>
          <p:nvPr/>
        </p:nvSpPr>
        <p:spPr bwMode="auto">
          <a:xfrm>
            <a:off x="8521700" y="6672263"/>
            <a:ext cx="514350" cy="144462"/>
          </a:xfrm>
          <a:prstGeom prst="rect">
            <a:avLst/>
          </a:prstGeom>
          <a:noFill/>
          <a:ln w="9525">
            <a:noFill/>
            <a:miter lim="800000"/>
            <a:headEnd/>
            <a:tailEnd/>
          </a:ln>
        </p:spPr>
        <p:txBody>
          <a:bodyPr anchor="ctr"/>
          <a:lstStyle/>
          <a:p>
            <a:pPr algn="r"/>
            <a:fld id="{8C6A98E7-3DFC-438E-9727-803DDC070A3B}" type="slidenum">
              <a:rPr lang="ja-JP" altLang="en-US" sz="1000">
                <a:solidFill>
                  <a:schemeClr val="bg1"/>
                </a:solidFill>
                <a:latin typeface="Verdana" pitchFamily="34" charset="0"/>
              </a:rPr>
              <a:pPr algn="r"/>
              <a:t>16</a:t>
            </a:fld>
            <a:endParaRPr lang="en-US" altLang="ja-JP" sz="1000">
              <a:solidFill>
                <a:schemeClr val="bg1"/>
              </a:solidFill>
              <a:latin typeface="Verdana" pitchFamily="34" charset="0"/>
            </a:endParaRPr>
          </a:p>
        </p:txBody>
      </p:sp>
      <p:grpSp>
        <p:nvGrpSpPr>
          <p:cNvPr id="43012" name="Group 4"/>
          <p:cNvGrpSpPr>
            <a:grpSpLocks/>
          </p:cNvGrpSpPr>
          <p:nvPr/>
        </p:nvGrpSpPr>
        <p:grpSpPr bwMode="auto">
          <a:xfrm>
            <a:off x="3779838" y="836613"/>
            <a:ext cx="5148262" cy="5543550"/>
            <a:chOff x="2744" y="433"/>
            <a:chExt cx="3016" cy="3899"/>
          </a:xfrm>
        </p:grpSpPr>
        <p:pic>
          <p:nvPicPr>
            <p:cNvPr id="43014" name="Picture 2"/>
            <p:cNvPicPr>
              <a:picLocks noChangeAspect="1" noChangeArrowheads="1"/>
            </p:cNvPicPr>
            <p:nvPr/>
          </p:nvPicPr>
          <p:blipFill>
            <a:blip r:embed="rId3"/>
            <a:srcRect l="21822" r="2728"/>
            <a:stretch>
              <a:fillRect/>
            </a:stretch>
          </p:blipFill>
          <p:spPr bwMode="auto">
            <a:xfrm>
              <a:off x="3243" y="433"/>
              <a:ext cx="2517" cy="2220"/>
            </a:xfrm>
            <a:prstGeom prst="rect">
              <a:avLst/>
            </a:prstGeom>
            <a:noFill/>
            <a:ln w="9525">
              <a:noFill/>
              <a:miter lim="800000"/>
              <a:headEnd/>
              <a:tailEnd/>
            </a:ln>
          </p:spPr>
        </p:pic>
        <p:pic>
          <p:nvPicPr>
            <p:cNvPr id="43015" name="Picture 6"/>
            <p:cNvPicPr>
              <a:picLocks noChangeAspect="1" noChangeArrowheads="1"/>
            </p:cNvPicPr>
            <p:nvPr/>
          </p:nvPicPr>
          <p:blipFill>
            <a:blip r:embed="rId4"/>
            <a:srcRect/>
            <a:stretch>
              <a:fillRect/>
            </a:stretch>
          </p:blipFill>
          <p:spPr bwMode="auto">
            <a:xfrm>
              <a:off x="3264" y="2658"/>
              <a:ext cx="2496" cy="1674"/>
            </a:xfrm>
            <a:prstGeom prst="rect">
              <a:avLst/>
            </a:prstGeom>
            <a:noFill/>
            <a:ln w="9525">
              <a:noFill/>
              <a:miter lim="800000"/>
              <a:headEnd/>
              <a:tailEnd/>
            </a:ln>
          </p:spPr>
        </p:pic>
        <p:pic>
          <p:nvPicPr>
            <p:cNvPr id="43016" name="Picture 7"/>
            <p:cNvPicPr>
              <a:picLocks noChangeAspect="1" noChangeArrowheads="1"/>
            </p:cNvPicPr>
            <p:nvPr/>
          </p:nvPicPr>
          <p:blipFill>
            <a:blip r:embed="rId5"/>
            <a:srcRect/>
            <a:stretch>
              <a:fillRect/>
            </a:stretch>
          </p:blipFill>
          <p:spPr bwMode="auto">
            <a:xfrm>
              <a:off x="2744" y="1207"/>
              <a:ext cx="1734" cy="2268"/>
            </a:xfrm>
            <a:prstGeom prst="rect">
              <a:avLst/>
            </a:prstGeom>
            <a:noFill/>
            <a:ln w="9525">
              <a:noFill/>
              <a:miter lim="800000"/>
              <a:headEnd/>
              <a:tailEnd/>
            </a:ln>
          </p:spPr>
        </p:pic>
      </p:grpSp>
      <p:sp>
        <p:nvSpPr>
          <p:cNvPr id="43013" name="Rectangle 9"/>
          <p:cNvSpPr>
            <a:spLocks noChangeArrowheads="1"/>
          </p:cNvSpPr>
          <p:nvPr/>
        </p:nvSpPr>
        <p:spPr bwMode="auto">
          <a:xfrm>
            <a:off x="468313" y="1196975"/>
            <a:ext cx="4572000" cy="4789488"/>
          </a:xfrm>
          <a:prstGeom prst="rect">
            <a:avLst/>
          </a:prstGeom>
          <a:noFill/>
          <a:ln w="9525">
            <a:noFill/>
            <a:miter lim="800000"/>
            <a:headEnd/>
            <a:tailEnd/>
          </a:ln>
        </p:spPr>
        <p:txBody>
          <a:bodyPr>
            <a:spAutoFit/>
          </a:bodyPr>
          <a:lstStyle/>
          <a:p>
            <a:r>
              <a:rPr lang="en-US" altLang="ja-JP" sz="2800" b="1" u="sng">
                <a:solidFill>
                  <a:srgbClr val="002060"/>
                </a:solidFill>
                <a:latin typeface="Cambria" pitchFamily="18" charset="0"/>
              </a:rPr>
              <a:t>Sophia Festival</a:t>
            </a:r>
          </a:p>
          <a:p>
            <a:r>
              <a:rPr lang="en-US" altLang="ja-JP" sz="2800">
                <a:solidFill>
                  <a:srgbClr val="002060"/>
                </a:solidFill>
                <a:latin typeface="Cambria" pitchFamily="18" charset="0"/>
              </a:rPr>
              <a:t> …MR &amp; MS Sophia </a:t>
            </a:r>
          </a:p>
          <a:p>
            <a:r>
              <a:rPr lang="en-US" altLang="ja-JP" sz="2800">
                <a:solidFill>
                  <a:srgbClr val="002060"/>
                </a:solidFill>
                <a:latin typeface="Cambria" pitchFamily="18" charset="0"/>
              </a:rPr>
              <a:t>      Contest, </a:t>
            </a:r>
          </a:p>
          <a:p>
            <a:r>
              <a:rPr lang="en-US" altLang="ja-JP" sz="2800">
                <a:solidFill>
                  <a:srgbClr val="002060"/>
                </a:solidFill>
                <a:latin typeface="Cambria" pitchFamily="18" charset="0"/>
              </a:rPr>
              <a:t>      Performances</a:t>
            </a:r>
          </a:p>
          <a:p>
            <a:endParaRPr lang="en-US" altLang="ja-JP" sz="2800" b="1" u="sng">
              <a:solidFill>
                <a:srgbClr val="002060"/>
              </a:solidFill>
              <a:latin typeface="Cambria" pitchFamily="18" charset="0"/>
            </a:endParaRPr>
          </a:p>
          <a:p>
            <a:r>
              <a:rPr lang="en-US" altLang="ja-JP" sz="2800" b="1" u="sng">
                <a:solidFill>
                  <a:srgbClr val="002060"/>
                </a:solidFill>
                <a:latin typeface="Cambria" pitchFamily="18" charset="0"/>
              </a:rPr>
              <a:t>Sports Festival</a:t>
            </a:r>
          </a:p>
          <a:p>
            <a:r>
              <a:rPr lang="en-US" altLang="ja-JP" sz="2800" b="1" u="sng">
                <a:solidFill>
                  <a:srgbClr val="002060"/>
                </a:solidFill>
                <a:latin typeface="Cambria" pitchFamily="18" charset="0"/>
              </a:rPr>
              <a:t>Music Festival</a:t>
            </a:r>
          </a:p>
          <a:p>
            <a:r>
              <a:rPr lang="en-US" altLang="ja-JP" sz="2800" b="1" u="sng">
                <a:solidFill>
                  <a:srgbClr val="002060"/>
                </a:solidFill>
                <a:latin typeface="Cambria" pitchFamily="18" charset="0"/>
              </a:rPr>
              <a:t>Welcome Party </a:t>
            </a:r>
          </a:p>
          <a:p>
            <a:r>
              <a:rPr lang="en-US" altLang="ja-JP" sz="2800" b="1" u="sng">
                <a:solidFill>
                  <a:srgbClr val="002060"/>
                </a:solidFill>
                <a:latin typeface="Cambria" pitchFamily="18" charset="0"/>
              </a:rPr>
              <a:t>Christmas Event</a:t>
            </a:r>
          </a:p>
          <a:p>
            <a:r>
              <a:rPr lang="en-US" altLang="ja-JP" sz="2800" b="1" u="sng">
                <a:solidFill>
                  <a:srgbClr val="002060"/>
                </a:solidFill>
                <a:latin typeface="Cambria" pitchFamily="18" charset="0"/>
              </a:rPr>
              <a:t>1 Day-Trip</a:t>
            </a:r>
          </a:p>
          <a:p>
            <a:r>
              <a:rPr lang="en-US" altLang="ja-JP" sz="2800" b="1">
                <a:solidFill>
                  <a:srgbClr val="002060"/>
                </a:solidFill>
                <a:latin typeface="Cambria" pitchFamily="18" charset="0"/>
              </a:rPr>
              <a:t>                                  etc…</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2"/>
          <p:cNvSpPr txBox="1">
            <a:spLocks noChangeArrowheads="1"/>
          </p:cNvSpPr>
          <p:nvPr/>
        </p:nvSpPr>
        <p:spPr bwMode="auto">
          <a:xfrm>
            <a:off x="2411413" y="2646363"/>
            <a:ext cx="4392612" cy="854075"/>
          </a:xfrm>
          <a:prstGeom prst="rect">
            <a:avLst/>
          </a:prstGeom>
          <a:noFill/>
          <a:ln w="9525">
            <a:noFill/>
            <a:miter lim="800000"/>
            <a:headEnd/>
            <a:tailEnd/>
          </a:ln>
        </p:spPr>
        <p:txBody>
          <a:bodyPr>
            <a:spAutoFit/>
          </a:bodyPr>
          <a:lstStyle/>
          <a:p>
            <a:r>
              <a:rPr lang="en-US" altLang="ja-JP" sz="2000">
                <a:solidFill>
                  <a:schemeClr val="bg1"/>
                </a:solidFill>
                <a:ea typeface="HGS明朝B" pitchFamily="18" charset="-128"/>
              </a:rPr>
              <a:t>Sophia Bringing the World Together</a:t>
            </a:r>
          </a:p>
          <a:p>
            <a:pPr>
              <a:spcBef>
                <a:spcPct val="50000"/>
              </a:spcBef>
            </a:pPr>
            <a:endParaRPr lang="ja-JP" altLang="en-US" sz="2000" b="1">
              <a:solidFill>
                <a:schemeClr val="bg1"/>
              </a:solidFill>
              <a:latin typeface="Century" pitchFamily="18" charset="0"/>
              <a:ea typeface="HGS明朝B" pitchFamily="18"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323850" y="836613"/>
            <a:ext cx="8640763" cy="5472112"/>
          </a:xfrm>
        </p:spPr>
        <p:txBody>
          <a:bodyPr rtlCol="0">
            <a:normAutofit/>
          </a:bodyPr>
          <a:lstStyle/>
          <a:p>
            <a:pPr eaLnBrk="1" fontAlgn="auto" hangingPunct="1">
              <a:defRPr/>
            </a:pPr>
            <a:endParaRPr lang="ja-JP" altLang="en-US" dirty="0"/>
          </a:p>
        </p:txBody>
      </p:sp>
      <p:sp>
        <p:nvSpPr>
          <p:cNvPr id="8194" name="タイトル 2"/>
          <p:cNvSpPr>
            <a:spLocks noGrp="1"/>
          </p:cNvSpPr>
          <p:nvPr>
            <p:ph type="title"/>
          </p:nvPr>
        </p:nvSpPr>
        <p:spPr>
          <a:xfrm>
            <a:off x="323850" y="261938"/>
            <a:ext cx="5543550" cy="430212"/>
          </a:xfrm>
        </p:spPr>
        <p:txBody>
          <a:bodyPr>
            <a:normAutofit fontScale="90000"/>
          </a:bodyPr>
          <a:lstStyle/>
          <a:p>
            <a:pPr eaLnBrk="1" hangingPunct="1"/>
            <a:r>
              <a:rPr lang="en-US" altLang="ja-JP" sz="3200" b="1">
                <a:ea typeface="ＭＳ Ｐゴシック" charset="-128"/>
              </a:rPr>
              <a:t>Sophia Overview 1/2</a:t>
            </a:r>
            <a:endParaRPr lang="ja-JP" altLang="en-US" sz="3200" b="1">
              <a:ea typeface="ＭＳ Ｐゴシック" charset="-128"/>
            </a:endParaRPr>
          </a:p>
        </p:txBody>
      </p:sp>
      <p:sp>
        <p:nvSpPr>
          <p:cNvPr id="8195" name="フッター プレースホルダー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ja-JP" altLang="en-US">
              <a:ea typeface="ＭＳ Ｐゴシック" charset="-128"/>
            </a:endParaRPr>
          </a:p>
        </p:txBody>
      </p:sp>
      <p:sp>
        <p:nvSpPr>
          <p:cNvPr id="8196" name="スライド番号プレースホルダー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EC4D2A-4401-4C11-84D2-052E38425E9A}" type="slidenum">
              <a:rPr lang="ja-JP" altLang="en-US" smtClean="0">
                <a:ea typeface="ＭＳ Ｐゴシック" charset="-128"/>
              </a:rPr>
              <a:pPr fontAlgn="base">
                <a:spcBef>
                  <a:spcPct val="0"/>
                </a:spcBef>
                <a:spcAft>
                  <a:spcPct val="0"/>
                </a:spcAft>
              </a:pPr>
              <a:t>2</a:t>
            </a:fld>
            <a:endParaRPr lang="en-US" altLang="ja-JP">
              <a:ea typeface="ＭＳ Ｐゴシック" charset="-128"/>
            </a:endParaRPr>
          </a:p>
        </p:txBody>
      </p:sp>
      <p:grpSp>
        <p:nvGrpSpPr>
          <p:cNvPr id="8197" name="グループ化 17"/>
          <p:cNvGrpSpPr>
            <a:grpSpLocks/>
          </p:cNvGrpSpPr>
          <p:nvPr/>
        </p:nvGrpSpPr>
        <p:grpSpPr bwMode="auto">
          <a:xfrm>
            <a:off x="323850" y="1196975"/>
            <a:ext cx="8496300" cy="647700"/>
            <a:chOff x="541338" y="1655763"/>
            <a:chExt cx="8135937" cy="647700"/>
          </a:xfrm>
        </p:grpSpPr>
        <p:sp>
          <p:nvSpPr>
            <p:cNvPr id="8207" name="AutoShape 40"/>
            <p:cNvSpPr>
              <a:spLocks noChangeArrowheads="1"/>
            </p:cNvSpPr>
            <p:nvPr/>
          </p:nvSpPr>
          <p:spPr bwMode="auto">
            <a:xfrm>
              <a:off x="541338" y="1655763"/>
              <a:ext cx="8135937" cy="647700"/>
            </a:xfrm>
            <a:prstGeom prst="roundRect">
              <a:avLst>
                <a:gd name="adj" fmla="val 28838"/>
              </a:avLst>
            </a:prstGeom>
            <a:solidFill>
              <a:srgbClr val="000066"/>
            </a:solidFill>
            <a:ln w="9525">
              <a:noFill/>
              <a:round/>
              <a:headEnd/>
              <a:tailEnd/>
            </a:ln>
          </p:spPr>
          <p:txBody>
            <a:bodyPr wrap="none" anchor="ctr"/>
            <a:lstStyle/>
            <a:p>
              <a:pPr defTabSz="457200"/>
              <a:endParaRPr lang="ja-JP" altLang="en-US" sz="2600"/>
            </a:p>
          </p:txBody>
        </p:sp>
        <p:sp>
          <p:nvSpPr>
            <p:cNvPr id="8208" name="Rectangle 41"/>
            <p:cNvSpPr>
              <a:spLocks noChangeArrowheads="1"/>
            </p:cNvSpPr>
            <p:nvPr/>
          </p:nvSpPr>
          <p:spPr bwMode="auto">
            <a:xfrm>
              <a:off x="541338" y="1736726"/>
              <a:ext cx="7993041" cy="519112"/>
            </a:xfrm>
            <a:prstGeom prst="rect">
              <a:avLst/>
            </a:prstGeom>
            <a:noFill/>
            <a:ln w="9525">
              <a:noFill/>
              <a:miter lim="800000"/>
              <a:headEnd/>
              <a:tailEnd/>
            </a:ln>
          </p:spPr>
          <p:txBody>
            <a:bodyPr>
              <a:spAutoFit/>
            </a:bodyPr>
            <a:lstStyle/>
            <a:p>
              <a:pPr algn="ctr"/>
              <a:r>
                <a:rPr lang="en-US" altLang="ja-JP" sz="2800" b="1" dirty="0">
                  <a:solidFill>
                    <a:schemeClr val="bg1"/>
                  </a:solidFill>
                  <a:latin typeface="Cambria" pitchFamily="18" charset="0"/>
                  <a:ea typeface="HGP創英角ｺﾞｼｯｸUB" pitchFamily="50" charset="-128"/>
                </a:rPr>
                <a:t>Japanese name: “</a:t>
              </a:r>
              <a:r>
                <a:rPr lang="en-US" altLang="ja-JP" sz="2800" b="1" dirty="0" err="1">
                  <a:solidFill>
                    <a:schemeClr val="bg1"/>
                  </a:solidFill>
                  <a:latin typeface="Cambria" pitchFamily="18" charset="0"/>
                  <a:ea typeface="HGP創英角ｺﾞｼｯｸUB" pitchFamily="50" charset="-128"/>
                </a:rPr>
                <a:t>Jochi</a:t>
              </a:r>
              <a:r>
                <a:rPr lang="en-US" altLang="ja-JP" sz="2800" b="1" dirty="0">
                  <a:solidFill>
                    <a:schemeClr val="bg1"/>
                  </a:solidFill>
                  <a:latin typeface="Cambria" pitchFamily="18" charset="0"/>
                  <a:ea typeface="HGP創英角ｺﾞｼｯｸUB" pitchFamily="50" charset="-128"/>
                </a:rPr>
                <a:t> </a:t>
              </a:r>
              <a:r>
                <a:rPr lang="en-US" altLang="ja-JP" sz="2800" b="1" dirty="0" err="1">
                  <a:solidFill>
                    <a:schemeClr val="bg1"/>
                  </a:solidFill>
                  <a:latin typeface="Cambria" pitchFamily="18" charset="0"/>
                  <a:ea typeface="HGP創英角ｺﾞｼｯｸUB" pitchFamily="50" charset="-128"/>
                </a:rPr>
                <a:t>Daigaku</a:t>
              </a:r>
              <a:r>
                <a:rPr lang="en-US" altLang="ja-JP" sz="2800" b="1" dirty="0">
                  <a:solidFill>
                    <a:schemeClr val="bg1"/>
                  </a:solidFill>
                  <a:latin typeface="Cambria" pitchFamily="18" charset="0"/>
                  <a:ea typeface="HGP創英角ｺﾞｼｯｸUB" pitchFamily="50" charset="-128"/>
                </a:rPr>
                <a:t>” </a:t>
              </a:r>
              <a:r>
                <a:rPr lang="ja-JP" altLang="en-US" sz="2800" dirty="0">
                  <a:solidFill>
                    <a:schemeClr val="bg1"/>
                  </a:solidFill>
                  <a:latin typeface="Cambria" pitchFamily="18" charset="0"/>
                  <a:ea typeface="HGSｺﾞｼｯｸE" pitchFamily="50" charset="-128"/>
                </a:rPr>
                <a:t>（上智大学）</a:t>
              </a:r>
            </a:p>
          </p:txBody>
        </p:sp>
      </p:grpSp>
      <p:grpSp>
        <p:nvGrpSpPr>
          <p:cNvPr id="8198" name="グループ化 2"/>
          <p:cNvGrpSpPr>
            <a:grpSpLocks/>
          </p:cNvGrpSpPr>
          <p:nvPr/>
        </p:nvGrpSpPr>
        <p:grpSpPr bwMode="auto">
          <a:xfrm>
            <a:off x="323850" y="2420938"/>
            <a:ext cx="8569325" cy="1036637"/>
            <a:chOff x="323528" y="1024279"/>
            <a:chExt cx="8568952" cy="1036569"/>
          </a:xfrm>
        </p:grpSpPr>
        <p:sp>
          <p:nvSpPr>
            <p:cNvPr id="8205" name="AutoShape 40"/>
            <p:cNvSpPr>
              <a:spLocks noChangeArrowheads="1"/>
            </p:cNvSpPr>
            <p:nvPr/>
          </p:nvSpPr>
          <p:spPr bwMode="auto">
            <a:xfrm>
              <a:off x="323528" y="1024279"/>
              <a:ext cx="8496176" cy="1036569"/>
            </a:xfrm>
            <a:prstGeom prst="roundRect">
              <a:avLst>
                <a:gd name="adj" fmla="val 18190"/>
              </a:avLst>
            </a:prstGeom>
            <a:solidFill>
              <a:srgbClr val="000066"/>
            </a:solidFill>
            <a:ln w="9525">
              <a:noFill/>
              <a:round/>
              <a:headEnd/>
              <a:tailEnd/>
            </a:ln>
          </p:spPr>
          <p:txBody>
            <a:bodyPr wrap="none" anchor="ctr"/>
            <a:lstStyle/>
            <a:p>
              <a:pPr defTabSz="457200"/>
              <a:endParaRPr lang="ja-JP" altLang="en-US" sz="2600"/>
            </a:p>
          </p:txBody>
        </p:sp>
        <p:sp>
          <p:nvSpPr>
            <p:cNvPr id="8206" name="Rectangle 41"/>
            <p:cNvSpPr>
              <a:spLocks noChangeArrowheads="1"/>
            </p:cNvSpPr>
            <p:nvPr/>
          </p:nvSpPr>
          <p:spPr bwMode="auto">
            <a:xfrm>
              <a:off x="545768" y="1024279"/>
              <a:ext cx="8346712" cy="884179"/>
            </a:xfrm>
            <a:prstGeom prst="rect">
              <a:avLst/>
            </a:prstGeom>
            <a:noFill/>
            <a:ln w="9525">
              <a:noFill/>
              <a:miter lim="800000"/>
              <a:headEnd/>
              <a:tailEnd/>
            </a:ln>
          </p:spPr>
          <p:txBody>
            <a:bodyPr>
              <a:spAutoFit/>
            </a:bodyPr>
            <a:lstStyle/>
            <a:p>
              <a:r>
                <a:rPr lang="en-US" altLang="ja-JP" sz="2800" b="1" dirty="0">
                  <a:solidFill>
                    <a:schemeClr val="bg1"/>
                  </a:solidFill>
                  <a:latin typeface="Cambria" pitchFamily="18" charset="0"/>
                  <a:ea typeface="HGP創英角ｺﾞｼｯｸUB" pitchFamily="50" charset="-128"/>
                </a:rPr>
                <a:t>Sophia University was founded by Jesuits in 1913: </a:t>
              </a:r>
              <a:r>
                <a:rPr lang="en-US" altLang="ja-JP" sz="2400" b="1" dirty="0">
                  <a:solidFill>
                    <a:schemeClr val="bg1"/>
                  </a:solidFill>
                  <a:latin typeface="Cambria" pitchFamily="18" charset="0"/>
                  <a:ea typeface="HGP創英角ｺﾞｼｯｸUB" pitchFamily="50" charset="-128"/>
                </a:rPr>
                <a:t>mission to establish bridges between Japan and the world </a:t>
              </a:r>
              <a:endParaRPr lang="en-US" altLang="ja-JP" sz="2400" dirty="0">
                <a:solidFill>
                  <a:schemeClr val="bg1"/>
                </a:solidFill>
                <a:latin typeface="Cambria" pitchFamily="18" charset="0"/>
                <a:ea typeface="HGSｺﾞｼｯｸE" pitchFamily="50" charset="-128"/>
              </a:endParaRPr>
            </a:p>
          </p:txBody>
        </p:sp>
      </p:grpSp>
      <p:grpSp>
        <p:nvGrpSpPr>
          <p:cNvPr id="8199" name="グループ化 19"/>
          <p:cNvGrpSpPr>
            <a:grpSpLocks/>
          </p:cNvGrpSpPr>
          <p:nvPr/>
        </p:nvGrpSpPr>
        <p:grpSpPr bwMode="auto">
          <a:xfrm>
            <a:off x="395288" y="3860800"/>
            <a:ext cx="8496300" cy="647700"/>
            <a:chOff x="542925" y="3128963"/>
            <a:chExt cx="8135938" cy="647700"/>
          </a:xfrm>
        </p:grpSpPr>
        <p:sp>
          <p:nvSpPr>
            <p:cNvPr id="8203" name="AutoShape 40"/>
            <p:cNvSpPr>
              <a:spLocks noChangeArrowheads="1"/>
            </p:cNvSpPr>
            <p:nvPr/>
          </p:nvSpPr>
          <p:spPr bwMode="auto">
            <a:xfrm>
              <a:off x="542925" y="3128963"/>
              <a:ext cx="8135938" cy="647700"/>
            </a:xfrm>
            <a:prstGeom prst="roundRect">
              <a:avLst>
                <a:gd name="adj" fmla="val 26403"/>
              </a:avLst>
            </a:prstGeom>
            <a:solidFill>
              <a:srgbClr val="000066"/>
            </a:solidFill>
            <a:ln w="9525">
              <a:noFill/>
              <a:round/>
              <a:headEnd/>
              <a:tailEnd/>
            </a:ln>
          </p:spPr>
          <p:txBody>
            <a:bodyPr wrap="none" anchor="ctr"/>
            <a:lstStyle/>
            <a:p>
              <a:pPr defTabSz="457200"/>
              <a:endParaRPr lang="ja-JP" altLang="en-US" sz="2600"/>
            </a:p>
          </p:txBody>
        </p:sp>
        <p:sp>
          <p:nvSpPr>
            <p:cNvPr id="8204" name="Rectangle 41"/>
            <p:cNvSpPr>
              <a:spLocks noChangeArrowheads="1"/>
            </p:cNvSpPr>
            <p:nvPr/>
          </p:nvSpPr>
          <p:spPr bwMode="auto">
            <a:xfrm>
              <a:off x="542925" y="3198813"/>
              <a:ext cx="7993042" cy="519113"/>
            </a:xfrm>
            <a:prstGeom prst="rect">
              <a:avLst/>
            </a:prstGeom>
            <a:noFill/>
            <a:ln w="9525">
              <a:noFill/>
              <a:miter lim="800000"/>
              <a:headEnd/>
              <a:tailEnd/>
            </a:ln>
          </p:spPr>
          <p:txBody>
            <a:bodyPr>
              <a:spAutoFit/>
            </a:bodyPr>
            <a:lstStyle/>
            <a:p>
              <a:pPr algn="ctr"/>
              <a:r>
                <a:rPr lang="en-US" altLang="ja-JP" sz="2800" b="1" dirty="0">
                  <a:solidFill>
                    <a:schemeClr val="bg1"/>
                  </a:solidFill>
                  <a:latin typeface="Cambria" pitchFamily="18" charset="0"/>
                  <a:ea typeface="HGP創英角ｺﾞｼｯｸUB" pitchFamily="50" charset="-128"/>
                </a:rPr>
                <a:t>Located in the heart of Tokyo</a:t>
              </a:r>
              <a:endParaRPr lang="en-US" altLang="ja-JP" sz="2800" dirty="0">
                <a:solidFill>
                  <a:schemeClr val="bg1"/>
                </a:solidFill>
                <a:latin typeface="Cambria" pitchFamily="18" charset="0"/>
                <a:ea typeface="HGSｺﾞｼｯｸE" pitchFamily="50" charset="-128"/>
              </a:endParaRPr>
            </a:p>
          </p:txBody>
        </p:sp>
      </p:grpSp>
      <p:grpSp>
        <p:nvGrpSpPr>
          <p:cNvPr id="8200" name="グループ化 20"/>
          <p:cNvGrpSpPr>
            <a:grpSpLocks/>
          </p:cNvGrpSpPr>
          <p:nvPr/>
        </p:nvGrpSpPr>
        <p:grpSpPr bwMode="auto">
          <a:xfrm>
            <a:off x="395288" y="5013325"/>
            <a:ext cx="8496300" cy="647700"/>
            <a:chOff x="558800" y="3916363"/>
            <a:chExt cx="8135938" cy="647700"/>
          </a:xfrm>
        </p:grpSpPr>
        <p:sp>
          <p:nvSpPr>
            <p:cNvPr id="8201" name="AutoShape 40"/>
            <p:cNvSpPr>
              <a:spLocks noChangeArrowheads="1"/>
            </p:cNvSpPr>
            <p:nvPr/>
          </p:nvSpPr>
          <p:spPr bwMode="auto">
            <a:xfrm>
              <a:off x="558800" y="3916363"/>
              <a:ext cx="8135938" cy="647700"/>
            </a:xfrm>
            <a:prstGeom prst="roundRect">
              <a:avLst>
                <a:gd name="adj" fmla="val 28838"/>
              </a:avLst>
            </a:prstGeom>
            <a:solidFill>
              <a:srgbClr val="000066"/>
            </a:solidFill>
            <a:ln w="9525">
              <a:noFill/>
              <a:round/>
              <a:headEnd/>
              <a:tailEnd/>
            </a:ln>
          </p:spPr>
          <p:txBody>
            <a:bodyPr wrap="none" anchor="ctr"/>
            <a:lstStyle/>
            <a:p>
              <a:pPr defTabSz="457200"/>
              <a:endParaRPr lang="ja-JP" altLang="en-US" sz="2600"/>
            </a:p>
          </p:txBody>
        </p:sp>
        <p:sp>
          <p:nvSpPr>
            <p:cNvPr id="8202" name="Rectangle 41"/>
            <p:cNvSpPr>
              <a:spLocks noChangeArrowheads="1"/>
            </p:cNvSpPr>
            <p:nvPr/>
          </p:nvSpPr>
          <p:spPr bwMode="auto">
            <a:xfrm>
              <a:off x="558800" y="3986213"/>
              <a:ext cx="7993042" cy="519113"/>
            </a:xfrm>
            <a:prstGeom prst="rect">
              <a:avLst/>
            </a:prstGeom>
            <a:noFill/>
            <a:ln w="9525">
              <a:noFill/>
              <a:miter lim="800000"/>
              <a:headEnd/>
              <a:tailEnd/>
            </a:ln>
          </p:spPr>
          <p:txBody>
            <a:bodyPr>
              <a:spAutoFit/>
            </a:bodyPr>
            <a:lstStyle/>
            <a:p>
              <a:pPr algn="ctr"/>
              <a:r>
                <a:rPr lang="en-US" altLang="ja-JP" sz="2800" b="1" dirty="0">
                  <a:solidFill>
                    <a:schemeClr val="bg1"/>
                  </a:solidFill>
                  <a:latin typeface="Cambria" pitchFamily="18" charset="0"/>
                  <a:ea typeface="HGP創英角ｺﾞｼｯｸUB" pitchFamily="50" charset="-128"/>
                </a:rPr>
                <a:t>Pioneer in International Education in Japan</a:t>
              </a:r>
              <a:endParaRPr lang="en-US" altLang="ja-JP" sz="2800" dirty="0">
                <a:solidFill>
                  <a:schemeClr val="bg1"/>
                </a:solidFill>
                <a:latin typeface="Cambria" pitchFamily="18" charset="0"/>
                <a:ea typeface="HGSｺﾞｼｯｸE" pitchFamily="50" charset="-128"/>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タイトル 2"/>
          <p:cNvSpPr>
            <a:spLocks noGrp="1"/>
          </p:cNvSpPr>
          <p:nvPr>
            <p:ph type="title" idx="4294967295"/>
          </p:nvPr>
        </p:nvSpPr>
        <p:spPr>
          <a:xfrm>
            <a:off x="323850" y="261938"/>
            <a:ext cx="5543550" cy="430212"/>
          </a:xfrm>
        </p:spPr>
        <p:txBody>
          <a:bodyPr/>
          <a:lstStyle/>
          <a:p>
            <a:pPr eaLnBrk="1" hangingPunct="1"/>
            <a:r>
              <a:rPr lang="en-US" altLang="ja-JP" sz="3200" b="1">
                <a:solidFill>
                  <a:srgbClr val="B61436"/>
                </a:solidFill>
                <a:ea typeface="ＭＳ Ｐゴシック" charset="-128"/>
              </a:rPr>
              <a:t>Sophia Overview 2/2</a:t>
            </a:r>
            <a:endParaRPr lang="ja-JP" altLang="en-US" sz="3200" b="1">
              <a:solidFill>
                <a:srgbClr val="B61436"/>
              </a:solidFill>
              <a:ea typeface="ＭＳ Ｐゴシック" charset="-128"/>
            </a:endParaRPr>
          </a:p>
        </p:txBody>
      </p:sp>
      <p:sp>
        <p:nvSpPr>
          <p:cNvPr id="10242" name="フッター プレースホルダー 3"/>
          <p:cNvSpPr txBox="1">
            <a:spLocks noGrp="1"/>
          </p:cNvSpPr>
          <p:nvPr/>
        </p:nvSpPr>
        <p:spPr bwMode="auto">
          <a:xfrm>
            <a:off x="5580063" y="6669088"/>
            <a:ext cx="2879725" cy="147637"/>
          </a:xfrm>
          <a:prstGeom prst="rect">
            <a:avLst/>
          </a:prstGeom>
          <a:noFill/>
          <a:ln w="9525">
            <a:noFill/>
            <a:miter lim="800000"/>
            <a:headEnd/>
            <a:tailEnd/>
          </a:ln>
        </p:spPr>
        <p:txBody>
          <a:bodyPr anchor="ctr"/>
          <a:lstStyle/>
          <a:p>
            <a:pPr algn="r"/>
            <a:endParaRPr lang="ja-JP" altLang="en-US" sz="1000">
              <a:solidFill>
                <a:schemeClr val="bg1"/>
              </a:solidFill>
              <a:latin typeface="Verdana" pitchFamily="34" charset="0"/>
            </a:endParaRPr>
          </a:p>
        </p:txBody>
      </p:sp>
      <p:sp>
        <p:nvSpPr>
          <p:cNvPr id="10243" name="スライド番号プレースホルダー 4"/>
          <p:cNvSpPr txBox="1">
            <a:spLocks noGrp="1"/>
          </p:cNvSpPr>
          <p:nvPr/>
        </p:nvSpPr>
        <p:spPr bwMode="auto">
          <a:xfrm>
            <a:off x="8521700" y="6672263"/>
            <a:ext cx="514350" cy="144462"/>
          </a:xfrm>
          <a:prstGeom prst="rect">
            <a:avLst/>
          </a:prstGeom>
          <a:noFill/>
          <a:ln w="9525">
            <a:noFill/>
            <a:miter lim="800000"/>
            <a:headEnd/>
            <a:tailEnd/>
          </a:ln>
        </p:spPr>
        <p:txBody>
          <a:bodyPr anchor="ctr"/>
          <a:lstStyle/>
          <a:p>
            <a:pPr algn="r"/>
            <a:fld id="{66BBB269-7F66-444A-A7C9-17C83D770299}" type="slidenum">
              <a:rPr lang="ja-JP" altLang="en-US" sz="1000">
                <a:solidFill>
                  <a:schemeClr val="bg1"/>
                </a:solidFill>
                <a:latin typeface="Verdana" pitchFamily="34" charset="0"/>
              </a:rPr>
              <a:pPr algn="r"/>
              <a:t>3</a:t>
            </a:fld>
            <a:endParaRPr lang="en-US" altLang="ja-JP" sz="1000">
              <a:solidFill>
                <a:schemeClr val="bg1"/>
              </a:solidFill>
              <a:latin typeface="Verdana" pitchFamily="34" charset="0"/>
            </a:endParaRPr>
          </a:p>
        </p:txBody>
      </p:sp>
      <p:grpSp>
        <p:nvGrpSpPr>
          <p:cNvPr id="10244" name="グループ化 21"/>
          <p:cNvGrpSpPr>
            <a:grpSpLocks/>
          </p:cNvGrpSpPr>
          <p:nvPr/>
        </p:nvGrpSpPr>
        <p:grpSpPr bwMode="auto">
          <a:xfrm>
            <a:off x="376238" y="981075"/>
            <a:ext cx="8372475" cy="1008063"/>
            <a:chOff x="560388" y="4752181"/>
            <a:chExt cx="8135937" cy="1003300"/>
          </a:xfrm>
        </p:grpSpPr>
        <p:sp>
          <p:nvSpPr>
            <p:cNvPr id="10249" name="AutoShape 40"/>
            <p:cNvSpPr>
              <a:spLocks noChangeArrowheads="1"/>
            </p:cNvSpPr>
            <p:nvPr/>
          </p:nvSpPr>
          <p:spPr bwMode="auto">
            <a:xfrm>
              <a:off x="560388" y="4752181"/>
              <a:ext cx="8135937" cy="1003300"/>
            </a:xfrm>
            <a:prstGeom prst="roundRect">
              <a:avLst>
                <a:gd name="adj" fmla="val 16667"/>
              </a:avLst>
            </a:prstGeom>
            <a:solidFill>
              <a:srgbClr val="000066"/>
            </a:solidFill>
            <a:ln w="9525">
              <a:noFill/>
              <a:round/>
              <a:headEnd/>
              <a:tailEnd/>
            </a:ln>
          </p:spPr>
          <p:txBody>
            <a:bodyPr wrap="none" anchor="ctr"/>
            <a:lstStyle/>
            <a:p>
              <a:pPr defTabSz="457200"/>
              <a:endParaRPr lang="ja-JP" altLang="en-US" sz="2600"/>
            </a:p>
          </p:txBody>
        </p:sp>
        <p:sp>
          <p:nvSpPr>
            <p:cNvPr id="22" name="Rectangle 41"/>
            <p:cNvSpPr>
              <a:spLocks noChangeArrowheads="1"/>
            </p:cNvSpPr>
            <p:nvPr/>
          </p:nvSpPr>
          <p:spPr bwMode="auto">
            <a:xfrm>
              <a:off x="560388" y="4760081"/>
              <a:ext cx="7992470" cy="949579"/>
            </a:xfrm>
            <a:prstGeom prst="rect">
              <a:avLst/>
            </a:prstGeom>
            <a:noFill/>
            <a:ln>
              <a:noFill/>
            </a:ln>
          </p:spPr>
          <p:txBody>
            <a:bodyPr>
              <a:spAutoFit/>
            </a:bodyPr>
            <a:lstStyle/>
            <a:p>
              <a:pPr algn="ctr">
                <a:defRPr/>
              </a:pPr>
              <a:r>
                <a:rPr kumimoji="0" lang="en-US" altLang="ja-JP" sz="2800" b="1" dirty="0">
                  <a:solidFill>
                    <a:schemeClr val="bg1"/>
                  </a:solidFill>
                  <a:latin typeface="Cambria" panose="02040503050406030204" pitchFamily="18" charset="0"/>
                  <a:ea typeface="ＭＳ Ｐゴシック" pitchFamily="50" charset="-128"/>
                </a:rPr>
                <a:t>In 1949 we established Japan’s first program taught entirely in English.</a:t>
              </a:r>
              <a:endParaRPr lang="ja-JP" altLang="en-US" sz="2600" b="1" dirty="0">
                <a:solidFill>
                  <a:schemeClr val="bg1"/>
                </a:solidFill>
                <a:latin typeface="Cambria" panose="02040503050406030204" pitchFamily="18" charset="0"/>
                <a:ea typeface="HGSｺﾞｼｯｸE" pitchFamily="50" charset="-128"/>
              </a:endParaRPr>
            </a:p>
          </p:txBody>
        </p:sp>
      </p:grpSp>
      <p:grpSp>
        <p:nvGrpSpPr>
          <p:cNvPr id="10245" name="グループ化 21"/>
          <p:cNvGrpSpPr>
            <a:grpSpLocks/>
          </p:cNvGrpSpPr>
          <p:nvPr/>
        </p:nvGrpSpPr>
        <p:grpSpPr bwMode="auto">
          <a:xfrm>
            <a:off x="376238" y="2205038"/>
            <a:ext cx="8372475" cy="2241550"/>
            <a:chOff x="560388" y="4752181"/>
            <a:chExt cx="8135937" cy="1156457"/>
          </a:xfrm>
        </p:grpSpPr>
        <p:sp>
          <p:nvSpPr>
            <p:cNvPr id="10247" name="AutoShape 40"/>
            <p:cNvSpPr>
              <a:spLocks noChangeArrowheads="1"/>
            </p:cNvSpPr>
            <p:nvPr/>
          </p:nvSpPr>
          <p:spPr bwMode="auto">
            <a:xfrm>
              <a:off x="560388" y="4752181"/>
              <a:ext cx="8135937" cy="1003300"/>
            </a:xfrm>
            <a:prstGeom prst="roundRect">
              <a:avLst>
                <a:gd name="adj" fmla="val 9370"/>
              </a:avLst>
            </a:prstGeom>
            <a:solidFill>
              <a:srgbClr val="000066"/>
            </a:solidFill>
            <a:ln w="9525">
              <a:noFill/>
              <a:round/>
              <a:headEnd/>
              <a:tailEnd/>
            </a:ln>
          </p:spPr>
          <p:txBody>
            <a:bodyPr wrap="none" anchor="ctr"/>
            <a:lstStyle/>
            <a:p>
              <a:pPr defTabSz="457200"/>
              <a:endParaRPr lang="ja-JP" altLang="en-US" sz="2600"/>
            </a:p>
          </p:txBody>
        </p:sp>
        <p:sp>
          <p:nvSpPr>
            <p:cNvPr id="10248" name="Rectangle 41"/>
            <p:cNvSpPr>
              <a:spLocks noChangeArrowheads="1"/>
            </p:cNvSpPr>
            <p:nvPr/>
          </p:nvSpPr>
          <p:spPr bwMode="auto">
            <a:xfrm>
              <a:off x="560388" y="4759552"/>
              <a:ext cx="7992471" cy="1149086"/>
            </a:xfrm>
            <a:prstGeom prst="rect">
              <a:avLst/>
            </a:prstGeom>
            <a:noFill/>
            <a:ln w="9525">
              <a:noFill/>
              <a:miter lim="800000"/>
              <a:headEnd/>
              <a:tailEnd/>
            </a:ln>
          </p:spPr>
          <p:txBody>
            <a:bodyPr>
              <a:spAutoFit/>
            </a:bodyPr>
            <a:lstStyle/>
            <a:p>
              <a:pPr algn="ctr"/>
              <a:r>
                <a:rPr lang="en-US" altLang="ja-JP" sz="2800" b="1" dirty="0">
                  <a:solidFill>
                    <a:schemeClr val="bg1"/>
                  </a:solidFill>
                  <a:latin typeface="Cambria" pitchFamily="18" charset="0"/>
                  <a:ea typeface="HGP創英角ｺﾞｼｯｸUB" pitchFamily="50" charset="-128"/>
                </a:rPr>
                <a:t>We continue to lead Japanese academic world in offering international programs: </a:t>
              </a:r>
            </a:p>
            <a:p>
              <a:pPr algn="ctr"/>
              <a:r>
                <a:rPr lang="en-US" altLang="ja-JP" sz="2800" b="1" dirty="0">
                  <a:solidFill>
                    <a:schemeClr val="bg1"/>
                  </a:solidFill>
                  <a:latin typeface="Cambria" pitchFamily="18" charset="0"/>
                  <a:ea typeface="HGP創英角ｺﾞｼｯｸUB" pitchFamily="50" charset="-128"/>
                </a:rPr>
                <a:t>Worldwide Network with 400 Partner Universities from 83 Countries </a:t>
              </a:r>
              <a:r>
                <a:rPr lang="en-US" altLang="ja-JP" b="1" dirty="0">
                  <a:solidFill>
                    <a:schemeClr val="bg1"/>
                  </a:solidFill>
                  <a:latin typeface="Cambria" pitchFamily="18" charset="0"/>
                </a:rPr>
                <a:t>(as o</a:t>
              </a:r>
              <a:r>
                <a:rPr lang="ja-JP" altLang="en-US" b="1" dirty="0">
                  <a:solidFill>
                    <a:schemeClr val="bg1"/>
                  </a:solidFill>
                  <a:latin typeface="Cambria" pitchFamily="18" charset="0"/>
                </a:rPr>
                <a:t>ｆ </a:t>
              </a:r>
              <a:r>
                <a:rPr lang="en-US" altLang="ja-JP" b="1" dirty="0">
                  <a:solidFill>
                    <a:schemeClr val="bg1"/>
                  </a:solidFill>
                  <a:latin typeface="Cambria" pitchFamily="18" charset="0"/>
                </a:rPr>
                <a:t>May 2023)</a:t>
              </a:r>
              <a:endParaRPr lang="en-US" altLang="ja-JP" dirty="0">
                <a:solidFill>
                  <a:schemeClr val="bg1"/>
                </a:solidFill>
                <a:latin typeface="Cambria" pitchFamily="18" charset="0"/>
              </a:endParaRPr>
            </a:p>
            <a:p>
              <a:pPr algn="ctr"/>
              <a:endParaRPr lang="en-US" altLang="ja-JP" sz="2800" dirty="0">
                <a:solidFill>
                  <a:schemeClr val="bg1"/>
                </a:solidFill>
                <a:latin typeface="Cambria" pitchFamily="18" charset="0"/>
                <a:ea typeface="HGSｺﾞｼｯｸE" pitchFamily="50" charset="-128"/>
              </a:endParaRPr>
            </a:p>
          </p:txBody>
        </p:sp>
      </p:grpSp>
      <p:sp>
        <p:nvSpPr>
          <p:cNvPr id="12" name="Rectangle 31">
            <a:extLst>
              <a:ext uri="{FF2B5EF4-FFF2-40B4-BE49-F238E27FC236}">
                <a16:creationId xmlns:a16="http://schemas.microsoft.com/office/drawing/2014/main" id="{E82D7165-46EC-13C7-A088-865C88F25D8E}"/>
              </a:ext>
            </a:extLst>
          </p:cNvPr>
          <p:cNvSpPr>
            <a:spLocks noChangeArrowheads="1"/>
          </p:cNvSpPr>
          <p:nvPr/>
        </p:nvSpPr>
        <p:spPr bwMode="auto">
          <a:xfrm>
            <a:off x="111601" y="4562647"/>
            <a:ext cx="8928100" cy="1373188"/>
          </a:xfrm>
          <a:prstGeom prst="rect">
            <a:avLst/>
          </a:prstGeom>
          <a:noFill/>
          <a:ln w="9525">
            <a:noFill/>
            <a:miter lim="800000"/>
            <a:headEnd/>
            <a:tailEnd/>
          </a:ln>
          <a:effectLst/>
        </p:spPr>
        <p:txBody>
          <a:bodyPr>
            <a:spAutoFit/>
          </a:bodyPr>
          <a:lstStyle/>
          <a:p>
            <a:pPr algn="ctr">
              <a:defRPr/>
            </a:pPr>
            <a:r>
              <a:rPr lang="en-US" altLang="ja-JP" sz="2800" b="1" dirty="0">
                <a:solidFill>
                  <a:srgbClr val="000066"/>
                </a:solidFill>
                <a:effectLst>
                  <a:outerShdw blurRad="38100" dist="38100" dir="2700000" algn="tl">
                    <a:srgbClr val="C0C0C0"/>
                  </a:outerShdw>
                </a:effectLst>
                <a:latin typeface="Verdana" pitchFamily="34" charset="0"/>
              </a:rPr>
              <a:t>Educational philosophy of </a:t>
            </a:r>
          </a:p>
          <a:p>
            <a:pPr algn="ctr">
              <a:defRPr/>
            </a:pPr>
            <a:r>
              <a:rPr lang="en-US" altLang="ja-JP" sz="2800" b="1" dirty="0">
                <a:solidFill>
                  <a:srgbClr val="000066"/>
                </a:solidFill>
                <a:effectLst>
                  <a:outerShdw blurRad="38100" dist="38100" dir="2700000" algn="tl">
                    <a:srgbClr val="C0C0C0"/>
                  </a:outerShdw>
                </a:effectLst>
                <a:latin typeface="Verdana" pitchFamily="34" charset="0"/>
              </a:rPr>
              <a:t>the Society of Jesus</a:t>
            </a:r>
          </a:p>
          <a:p>
            <a:pPr algn="ctr">
              <a:defRPr/>
            </a:pPr>
            <a:r>
              <a:rPr lang="en-US" altLang="ja-JP" sz="2800" b="1" dirty="0">
                <a:solidFill>
                  <a:srgbClr val="730027"/>
                </a:solidFill>
                <a:effectLst>
                  <a:outerShdw blurRad="38100" dist="38100" dir="2700000" algn="tl">
                    <a:srgbClr val="C0C0C0"/>
                  </a:outerShdw>
                </a:effectLst>
                <a:latin typeface="Verdana" pitchFamily="34" charset="0"/>
              </a:rPr>
              <a:t>“For</a:t>
            </a:r>
            <a:r>
              <a:rPr lang="ja-JP" altLang="en-US" sz="2800" b="1" dirty="0">
                <a:solidFill>
                  <a:srgbClr val="730027"/>
                </a:solidFill>
                <a:effectLst>
                  <a:outerShdw blurRad="38100" dist="38100" dir="2700000" algn="tl">
                    <a:srgbClr val="C0C0C0"/>
                  </a:outerShdw>
                </a:effectLst>
                <a:latin typeface="Verdana" pitchFamily="34" charset="0"/>
              </a:rPr>
              <a:t> </a:t>
            </a:r>
            <a:r>
              <a:rPr lang="en-US" altLang="ja-JP" sz="2800" b="1" dirty="0">
                <a:solidFill>
                  <a:srgbClr val="730027"/>
                </a:solidFill>
                <a:effectLst>
                  <a:outerShdw blurRad="38100" dist="38100" dir="2700000" algn="tl">
                    <a:srgbClr val="C0C0C0"/>
                  </a:outerShdw>
                </a:effectLst>
                <a:latin typeface="Verdana" pitchFamily="34" charset="0"/>
              </a:rPr>
              <a:t>Others, with Others”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タイトル 2"/>
          <p:cNvSpPr>
            <a:spLocks noGrp="1"/>
          </p:cNvSpPr>
          <p:nvPr>
            <p:ph type="title" idx="4294967295"/>
          </p:nvPr>
        </p:nvSpPr>
        <p:spPr>
          <a:xfrm>
            <a:off x="323850" y="261938"/>
            <a:ext cx="5543550" cy="430212"/>
          </a:xfrm>
        </p:spPr>
        <p:txBody>
          <a:bodyPr/>
          <a:lstStyle/>
          <a:p>
            <a:pPr eaLnBrk="1" hangingPunct="1"/>
            <a:r>
              <a:rPr lang="en-US" altLang="ja-JP" sz="3200" b="1" dirty="0">
                <a:solidFill>
                  <a:srgbClr val="B61436"/>
                </a:solidFill>
                <a:ea typeface="ＭＳ Ｐゴシック" charset="-128"/>
              </a:rPr>
              <a:t>Our Location</a:t>
            </a:r>
          </a:p>
        </p:txBody>
      </p:sp>
      <p:sp>
        <p:nvSpPr>
          <p:cNvPr id="12290" name="フッター プレースホルダー 3"/>
          <p:cNvSpPr txBox="1">
            <a:spLocks noGrp="1"/>
          </p:cNvSpPr>
          <p:nvPr/>
        </p:nvSpPr>
        <p:spPr bwMode="auto">
          <a:xfrm>
            <a:off x="5580063" y="6669088"/>
            <a:ext cx="2879725" cy="147637"/>
          </a:xfrm>
          <a:prstGeom prst="rect">
            <a:avLst/>
          </a:prstGeom>
          <a:noFill/>
          <a:ln w="9525">
            <a:noFill/>
            <a:miter lim="800000"/>
            <a:headEnd/>
            <a:tailEnd/>
          </a:ln>
        </p:spPr>
        <p:txBody>
          <a:bodyPr anchor="ctr"/>
          <a:lstStyle/>
          <a:p>
            <a:pPr algn="r"/>
            <a:endParaRPr lang="ja-JP" altLang="en-US" sz="1000">
              <a:solidFill>
                <a:schemeClr val="bg1"/>
              </a:solidFill>
              <a:latin typeface="Verdana" pitchFamily="34" charset="0"/>
            </a:endParaRPr>
          </a:p>
        </p:txBody>
      </p:sp>
      <p:sp>
        <p:nvSpPr>
          <p:cNvPr id="12291" name="スライド番号プレースホルダー 4"/>
          <p:cNvSpPr txBox="1">
            <a:spLocks noGrp="1"/>
          </p:cNvSpPr>
          <p:nvPr/>
        </p:nvSpPr>
        <p:spPr bwMode="auto">
          <a:xfrm>
            <a:off x="8521700" y="6672263"/>
            <a:ext cx="514350" cy="144462"/>
          </a:xfrm>
          <a:prstGeom prst="rect">
            <a:avLst/>
          </a:prstGeom>
          <a:noFill/>
          <a:ln w="9525">
            <a:noFill/>
            <a:miter lim="800000"/>
            <a:headEnd/>
            <a:tailEnd/>
          </a:ln>
        </p:spPr>
        <p:txBody>
          <a:bodyPr anchor="ctr"/>
          <a:lstStyle/>
          <a:p>
            <a:pPr algn="r"/>
            <a:fld id="{A7194450-5A8D-4E68-8301-0BAA25AB32DC}" type="slidenum">
              <a:rPr lang="ja-JP" altLang="en-US" sz="1000">
                <a:solidFill>
                  <a:schemeClr val="bg1"/>
                </a:solidFill>
                <a:latin typeface="Verdana" pitchFamily="34" charset="0"/>
              </a:rPr>
              <a:pPr algn="r"/>
              <a:t>4</a:t>
            </a:fld>
            <a:endParaRPr lang="en-US" altLang="ja-JP" sz="1000">
              <a:solidFill>
                <a:schemeClr val="bg1"/>
              </a:solidFill>
              <a:latin typeface="Verdana" pitchFamily="34" charset="0"/>
            </a:endParaRPr>
          </a:p>
        </p:txBody>
      </p:sp>
      <p:grpSp>
        <p:nvGrpSpPr>
          <p:cNvPr id="12292" name="Group 16"/>
          <p:cNvGrpSpPr>
            <a:grpSpLocks/>
          </p:cNvGrpSpPr>
          <p:nvPr/>
        </p:nvGrpSpPr>
        <p:grpSpPr bwMode="auto">
          <a:xfrm>
            <a:off x="-173038" y="955675"/>
            <a:ext cx="4267201" cy="3962400"/>
            <a:chOff x="1292" y="799"/>
            <a:chExt cx="3000" cy="3000"/>
          </a:xfrm>
        </p:grpSpPr>
        <p:pic>
          <p:nvPicPr>
            <p:cNvPr id="12304" name="Picture 14" descr="04l"/>
            <p:cNvPicPr>
              <a:picLocks noChangeAspect="1" noChangeArrowheads="1"/>
            </p:cNvPicPr>
            <p:nvPr/>
          </p:nvPicPr>
          <p:blipFill>
            <a:blip r:embed="rId3">
              <a:grayscl/>
            </a:blip>
            <a:srcRect/>
            <a:stretch>
              <a:fillRect/>
            </a:stretch>
          </p:blipFill>
          <p:spPr bwMode="auto">
            <a:xfrm>
              <a:off x="1292" y="799"/>
              <a:ext cx="3000" cy="3000"/>
            </a:xfrm>
            <a:prstGeom prst="rect">
              <a:avLst/>
            </a:prstGeom>
            <a:noFill/>
            <a:ln w="9525">
              <a:noFill/>
              <a:miter lim="800000"/>
              <a:headEnd/>
              <a:tailEnd/>
            </a:ln>
          </p:spPr>
        </p:pic>
        <p:sp>
          <p:nvSpPr>
            <p:cNvPr id="12305" name="Rectangle 15"/>
            <p:cNvSpPr>
              <a:spLocks noChangeArrowheads="1"/>
            </p:cNvSpPr>
            <p:nvPr/>
          </p:nvSpPr>
          <p:spPr bwMode="auto">
            <a:xfrm>
              <a:off x="2154" y="3385"/>
              <a:ext cx="635" cy="408"/>
            </a:xfrm>
            <a:prstGeom prst="rect">
              <a:avLst/>
            </a:prstGeom>
            <a:solidFill>
              <a:schemeClr val="bg1"/>
            </a:solidFill>
            <a:ln w="9525">
              <a:noFill/>
              <a:miter lim="800000"/>
              <a:headEnd/>
              <a:tailEnd/>
            </a:ln>
          </p:spPr>
          <p:txBody>
            <a:bodyPr wrap="none" anchor="ctr"/>
            <a:lstStyle/>
            <a:p>
              <a:endParaRPr kumimoji="0" lang="ja-JP" altLang="en-US"/>
            </a:p>
          </p:txBody>
        </p:sp>
      </p:grpSp>
      <p:grpSp>
        <p:nvGrpSpPr>
          <p:cNvPr id="12293" name="Group 15"/>
          <p:cNvGrpSpPr>
            <a:grpSpLocks/>
          </p:cNvGrpSpPr>
          <p:nvPr/>
        </p:nvGrpSpPr>
        <p:grpSpPr bwMode="auto">
          <a:xfrm>
            <a:off x="0" y="981075"/>
            <a:ext cx="4505325" cy="5441950"/>
            <a:chOff x="-159" y="618"/>
            <a:chExt cx="2838" cy="3428"/>
          </a:xfrm>
        </p:grpSpPr>
        <p:grpSp>
          <p:nvGrpSpPr>
            <p:cNvPr id="12296" name="Group 16"/>
            <p:cNvGrpSpPr>
              <a:grpSpLocks/>
            </p:cNvGrpSpPr>
            <p:nvPr/>
          </p:nvGrpSpPr>
          <p:grpSpPr bwMode="auto">
            <a:xfrm>
              <a:off x="-159" y="618"/>
              <a:ext cx="2838" cy="3428"/>
              <a:chOff x="-159" y="618"/>
              <a:chExt cx="2838" cy="3428"/>
            </a:xfrm>
          </p:grpSpPr>
          <p:grpSp>
            <p:nvGrpSpPr>
              <p:cNvPr id="12298" name="Group 16"/>
              <p:cNvGrpSpPr>
                <a:grpSpLocks/>
              </p:cNvGrpSpPr>
              <p:nvPr/>
            </p:nvGrpSpPr>
            <p:grpSpPr bwMode="auto">
              <a:xfrm>
                <a:off x="-159" y="618"/>
                <a:ext cx="2688" cy="2496"/>
                <a:chOff x="1292" y="799"/>
                <a:chExt cx="3000" cy="3000"/>
              </a:xfrm>
            </p:grpSpPr>
            <p:pic>
              <p:nvPicPr>
                <p:cNvPr id="12302" name="Picture 14" descr="04l"/>
                <p:cNvPicPr>
                  <a:picLocks noChangeAspect="1" noChangeArrowheads="1"/>
                </p:cNvPicPr>
                <p:nvPr/>
              </p:nvPicPr>
              <p:blipFill>
                <a:blip r:embed="rId3">
                  <a:grayscl/>
                </a:blip>
                <a:srcRect/>
                <a:stretch>
                  <a:fillRect/>
                </a:stretch>
              </p:blipFill>
              <p:spPr bwMode="auto">
                <a:xfrm>
                  <a:off x="1292" y="799"/>
                  <a:ext cx="3000" cy="3000"/>
                </a:xfrm>
                <a:prstGeom prst="rect">
                  <a:avLst/>
                </a:prstGeom>
                <a:noFill/>
                <a:ln w="9525">
                  <a:noFill/>
                  <a:miter lim="800000"/>
                  <a:headEnd/>
                  <a:tailEnd/>
                </a:ln>
              </p:spPr>
            </p:pic>
            <p:sp>
              <p:nvSpPr>
                <p:cNvPr id="12303" name="Rectangle 15"/>
                <p:cNvSpPr>
                  <a:spLocks noChangeArrowheads="1"/>
                </p:cNvSpPr>
                <p:nvPr/>
              </p:nvSpPr>
              <p:spPr bwMode="auto">
                <a:xfrm>
                  <a:off x="2154" y="3385"/>
                  <a:ext cx="635" cy="408"/>
                </a:xfrm>
                <a:prstGeom prst="rect">
                  <a:avLst/>
                </a:prstGeom>
                <a:solidFill>
                  <a:schemeClr val="bg1"/>
                </a:solidFill>
                <a:ln w="9525">
                  <a:noFill/>
                  <a:miter lim="800000"/>
                  <a:headEnd/>
                  <a:tailEnd/>
                </a:ln>
              </p:spPr>
              <p:txBody>
                <a:bodyPr wrap="none" anchor="ctr"/>
                <a:lstStyle/>
                <a:p>
                  <a:endParaRPr kumimoji="0" lang="ja-JP" altLang="ja-JP"/>
                </a:p>
              </p:txBody>
            </p:sp>
          </p:grpSp>
          <p:sp>
            <p:nvSpPr>
              <p:cNvPr id="12299" name="Text Box 18"/>
              <p:cNvSpPr txBox="1">
                <a:spLocks noChangeArrowheads="1"/>
              </p:cNvSpPr>
              <p:nvPr/>
            </p:nvSpPr>
            <p:spPr bwMode="auto">
              <a:xfrm>
                <a:off x="1344" y="2174"/>
                <a:ext cx="1335" cy="231"/>
              </a:xfrm>
              <a:prstGeom prst="rect">
                <a:avLst/>
              </a:prstGeom>
              <a:noFill/>
              <a:ln w="9525">
                <a:noFill/>
                <a:miter lim="800000"/>
                <a:headEnd/>
                <a:tailEnd/>
              </a:ln>
            </p:spPr>
            <p:txBody>
              <a:bodyPr>
                <a:spAutoFit/>
              </a:bodyPr>
              <a:lstStyle/>
              <a:p>
                <a:pPr>
                  <a:spcBef>
                    <a:spcPct val="50000"/>
                  </a:spcBef>
                </a:pPr>
                <a:r>
                  <a:rPr kumimoji="0" lang="en-US" altLang="ja-JP" b="1">
                    <a:solidFill>
                      <a:srgbClr val="CC0000"/>
                    </a:solidFill>
                    <a:latin typeface="Cambria" pitchFamily="18" charset="0"/>
                  </a:rPr>
                  <a:t>●TOKYO</a:t>
                </a:r>
              </a:p>
            </p:txBody>
          </p:sp>
          <p:pic>
            <p:nvPicPr>
              <p:cNvPr id="12300" name="図 8" descr="スクリーンショット（2011-09-20 0.10.41）.png"/>
              <p:cNvPicPr>
                <a:picLocks noChangeAspect="1"/>
              </p:cNvPicPr>
              <p:nvPr/>
            </p:nvPicPr>
            <p:blipFill>
              <a:blip r:embed="rId4"/>
              <a:srcRect/>
              <a:stretch>
                <a:fillRect/>
              </a:stretch>
            </p:blipFill>
            <p:spPr bwMode="auto">
              <a:xfrm>
                <a:off x="131" y="3098"/>
                <a:ext cx="1722" cy="948"/>
              </a:xfrm>
              <a:prstGeom prst="rect">
                <a:avLst/>
              </a:prstGeom>
              <a:noFill/>
              <a:ln w="9525">
                <a:noFill/>
                <a:miter lim="800000"/>
                <a:headEnd/>
                <a:tailEnd/>
              </a:ln>
            </p:spPr>
          </p:pic>
          <p:sp>
            <p:nvSpPr>
              <p:cNvPr id="12301" name="下矢印 13"/>
              <p:cNvSpPr>
                <a:spLocks noChangeArrowheads="1"/>
              </p:cNvSpPr>
              <p:nvPr/>
            </p:nvSpPr>
            <p:spPr bwMode="auto">
              <a:xfrm>
                <a:off x="1405" y="2474"/>
                <a:ext cx="83" cy="864"/>
              </a:xfrm>
              <a:prstGeom prst="downArrow">
                <a:avLst>
                  <a:gd name="adj1" fmla="val 50000"/>
                  <a:gd name="adj2" fmla="val 49976"/>
                </a:avLst>
              </a:prstGeom>
              <a:solidFill>
                <a:srgbClr val="CC0000"/>
              </a:solidFill>
              <a:ln w="9525">
                <a:noFill/>
                <a:miter lim="800000"/>
                <a:headEnd/>
                <a:tailEnd/>
              </a:ln>
            </p:spPr>
            <p:txBody>
              <a:bodyPr/>
              <a:lstStyle/>
              <a:p>
                <a:endParaRPr kumimoji="0" lang="ja-JP" altLang="ja-JP"/>
              </a:p>
            </p:txBody>
          </p:sp>
        </p:grpSp>
        <p:sp>
          <p:nvSpPr>
            <p:cNvPr id="12297" name="Text Box 18"/>
            <p:cNvSpPr txBox="1">
              <a:spLocks noChangeArrowheads="1"/>
            </p:cNvSpPr>
            <p:nvPr/>
          </p:nvSpPr>
          <p:spPr bwMode="auto">
            <a:xfrm>
              <a:off x="1331" y="3530"/>
              <a:ext cx="1152" cy="232"/>
            </a:xfrm>
            <a:prstGeom prst="rect">
              <a:avLst/>
            </a:prstGeom>
            <a:noFill/>
            <a:ln w="9525">
              <a:noFill/>
              <a:miter lim="800000"/>
              <a:headEnd/>
              <a:tailEnd/>
            </a:ln>
          </p:spPr>
          <p:txBody>
            <a:bodyPr>
              <a:spAutoFit/>
            </a:bodyPr>
            <a:lstStyle/>
            <a:p>
              <a:pPr>
                <a:spcBef>
                  <a:spcPct val="50000"/>
                </a:spcBef>
              </a:pPr>
              <a:r>
                <a:rPr kumimoji="0" lang="en-US" altLang="ja-JP" b="1">
                  <a:solidFill>
                    <a:srgbClr val="CC0000"/>
                  </a:solidFill>
                  <a:latin typeface="Cambria" pitchFamily="18" charset="0"/>
                </a:rPr>
                <a:t>●SOPHIA</a:t>
              </a:r>
            </a:p>
          </p:txBody>
        </p:sp>
      </p:grpSp>
      <p:cxnSp>
        <p:nvCxnSpPr>
          <p:cNvPr id="12294" name="直線コネクタ 17"/>
          <p:cNvCxnSpPr>
            <a:cxnSpLocks noChangeShapeType="1"/>
          </p:cNvCxnSpPr>
          <p:nvPr/>
        </p:nvCxnSpPr>
        <p:spPr bwMode="auto">
          <a:xfrm rot="5400000">
            <a:off x="1435894" y="3540919"/>
            <a:ext cx="5410200" cy="1588"/>
          </a:xfrm>
          <a:prstGeom prst="line">
            <a:avLst/>
          </a:prstGeom>
          <a:noFill/>
          <a:ln w="38100">
            <a:solidFill>
              <a:srgbClr val="990033"/>
            </a:solidFill>
            <a:round/>
            <a:headEnd/>
            <a:tailEnd/>
          </a:ln>
        </p:spPr>
      </p:cxnSp>
      <p:sp>
        <p:nvSpPr>
          <p:cNvPr id="12295" name="Rectangle 3"/>
          <p:cNvSpPr txBox="1">
            <a:spLocks noChangeArrowheads="1"/>
          </p:cNvSpPr>
          <p:nvPr/>
        </p:nvSpPr>
        <p:spPr bwMode="auto">
          <a:xfrm>
            <a:off x="4191000" y="1052513"/>
            <a:ext cx="4953000" cy="4732337"/>
          </a:xfrm>
          <a:prstGeom prst="rect">
            <a:avLst/>
          </a:prstGeom>
          <a:noFill/>
          <a:ln w="9525">
            <a:noFill/>
            <a:miter lim="800000"/>
            <a:headEnd/>
            <a:tailEnd/>
          </a:ln>
        </p:spPr>
        <p:txBody>
          <a:bodyPr/>
          <a:lstStyle/>
          <a:p>
            <a:pPr marL="342900" indent="-342900">
              <a:lnSpc>
                <a:spcPct val="90000"/>
              </a:lnSpc>
              <a:spcBef>
                <a:spcPct val="20000"/>
              </a:spcBef>
            </a:pPr>
            <a:r>
              <a:rPr kumimoji="0" lang="en-US" altLang="ja-JP" sz="2800" b="1" dirty="0">
                <a:solidFill>
                  <a:srgbClr val="990033"/>
                </a:solidFill>
                <a:latin typeface="Cambria" pitchFamily="18" charset="0"/>
              </a:rPr>
              <a:t>Perfect location </a:t>
            </a:r>
          </a:p>
          <a:p>
            <a:pPr marL="342900" indent="-342900">
              <a:lnSpc>
                <a:spcPct val="90000"/>
              </a:lnSpc>
              <a:spcBef>
                <a:spcPct val="20000"/>
              </a:spcBef>
            </a:pPr>
            <a:r>
              <a:rPr kumimoji="0" lang="en-US" altLang="ja-JP" sz="2800" b="1" dirty="0">
                <a:solidFill>
                  <a:srgbClr val="990033"/>
                </a:solidFill>
                <a:latin typeface="Cambria" pitchFamily="18" charset="0"/>
              </a:rPr>
              <a:t>for study and research!</a:t>
            </a:r>
          </a:p>
          <a:p>
            <a:pPr marL="342900" indent="-342900">
              <a:lnSpc>
                <a:spcPct val="90000"/>
              </a:lnSpc>
              <a:spcBef>
                <a:spcPct val="20000"/>
              </a:spcBef>
            </a:pPr>
            <a:endParaRPr kumimoji="0" lang="en-US" altLang="ja-JP" sz="400" dirty="0">
              <a:solidFill>
                <a:schemeClr val="tx2"/>
              </a:solidFill>
              <a:latin typeface="Cambria" pitchFamily="18" charset="0"/>
            </a:endParaRPr>
          </a:p>
          <a:p>
            <a:pPr marL="342900" indent="-342900">
              <a:lnSpc>
                <a:spcPct val="90000"/>
              </a:lnSpc>
              <a:spcBef>
                <a:spcPts val="1175"/>
              </a:spcBef>
            </a:pPr>
            <a:r>
              <a:rPr kumimoji="0" lang="en-US" altLang="ja-JP" sz="2400" b="1" dirty="0">
                <a:solidFill>
                  <a:srgbClr val="000066"/>
                </a:solidFill>
                <a:latin typeface="Cambria" pitchFamily="18" charset="0"/>
              </a:rPr>
              <a:t> The area has long been at center of Japanese political, economic, and cultural scenes.</a:t>
            </a:r>
          </a:p>
          <a:p>
            <a:pPr marL="342900" indent="-342900">
              <a:lnSpc>
                <a:spcPct val="90000"/>
              </a:lnSpc>
              <a:spcBef>
                <a:spcPct val="20000"/>
              </a:spcBef>
            </a:pPr>
            <a:endParaRPr kumimoji="0" lang="en-US" altLang="ja-JP" sz="400" b="1" dirty="0">
              <a:solidFill>
                <a:srgbClr val="000066"/>
              </a:solidFill>
              <a:latin typeface="Cambria" pitchFamily="18" charset="0"/>
            </a:endParaRPr>
          </a:p>
          <a:p>
            <a:pPr marL="342900" indent="-342900">
              <a:lnSpc>
                <a:spcPct val="90000"/>
              </a:lnSpc>
              <a:spcBef>
                <a:spcPct val="20000"/>
              </a:spcBef>
            </a:pPr>
            <a:r>
              <a:rPr kumimoji="0" lang="en-US" altLang="ja-JP" sz="2400" b="1" dirty="0">
                <a:solidFill>
                  <a:srgbClr val="000066"/>
                </a:solidFill>
                <a:latin typeface="Cambria" pitchFamily="18" charset="0"/>
              </a:rPr>
              <a:t>     Walking distance</a:t>
            </a:r>
            <a:r>
              <a:rPr kumimoji="0" lang="ja-JP" altLang="en-US" sz="2400" b="1" dirty="0">
                <a:solidFill>
                  <a:srgbClr val="000066"/>
                </a:solidFill>
                <a:latin typeface="Cambria" pitchFamily="18" charset="0"/>
              </a:rPr>
              <a:t>：　</a:t>
            </a:r>
          </a:p>
          <a:p>
            <a:pPr marL="342900" indent="-342900">
              <a:lnSpc>
                <a:spcPct val="90000"/>
              </a:lnSpc>
              <a:spcBef>
                <a:spcPct val="20000"/>
              </a:spcBef>
            </a:pPr>
            <a:r>
              <a:rPr kumimoji="0" lang="ja-JP" altLang="en-US" sz="2400" b="1" dirty="0">
                <a:solidFill>
                  <a:srgbClr val="000066"/>
                </a:solidFill>
                <a:latin typeface="Cambria" pitchFamily="18" charset="0"/>
              </a:rPr>
              <a:t>       </a:t>
            </a:r>
            <a:r>
              <a:rPr kumimoji="0" lang="en-US" altLang="ja-JP" sz="2400" b="1" dirty="0">
                <a:solidFill>
                  <a:srgbClr val="000066"/>
                </a:solidFill>
                <a:latin typeface="Cambria" pitchFamily="18" charset="0"/>
              </a:rPr>
              <a:t>Imperial Palace, National Diet, </a:t>
            </a:r>
          </a:p>
          <a:p>
            <a:pPr marL="342900" indent="-342900">
              <a:lnSpc>
                <a:spcPct val="90000"/>
              </a:lnSpc>
              <a:spcBef>
                <a:spcPct val="20000"/>
              </a:spcBef>
            </a:pPr>
            <a:r>
              <a:rPr kumimoji="0" lang="en-US" altLang="ja-JP" sz="2400" b="1" dirty="0">
                <a:solidFill>
                  <a:srgbClr val="000066"/>
                </a:solidFill>
                <a:latin typeface="Cambria" pitchFamily="18" charset="0"/>
              </a:rPr>
              <a:t>      	National Theater, etc.</a:t>
            </a:r>
          </a:p>
          <a:p>
            <a:pPr marL="342900" indent="-342900">
              <a:lnSpc>
                <a:spcPct val="90000"/>
              </a:lnSpc>
              <a:spcBef>
                <a:spcPct val="20000"/>
              </a:spcBef>
            </a:pPr>
            <a:endParaRPr kumimoji="0" lang="en-US" altLang="ja-JP" sz="400" b="1" dirty="0">
              <a:solidFill>
                <a:srgbClr val="000066"/>
              </a:solidFill>
              <a:latin typeface="Cambria" pitchFamily="18" charset="0"/>
            </a:endParaRPr>
          </a:p>
          <a:p>
            <a:pPr marL="342900" indent="-342900">
              <a:lnSpc>
                <a:spcPct val="90000"/>
              </a:lnSpc>
              <a:spcBef>
                <a:spcPct val="20000"/>
              </a:spcBef>
            </a:pPr>
            <a:r>
              <a:rPr kumimoji="0" lang="en-US" altLang="ja-JP" sz="2400" b="1" dirty="0">
                <a:solidFill>
                  <a:srgbClr val="000066"/>
                </a:solidFill>
                <a:latin typeface="Cambria" pitchFamily="18" charset="0"/>
              </a:rPr>
              <a:t> 	5 to 10-minute train ride: </a:t>
            </a:r>
          </a:p>
          <a:p>
            <a:pPr marL="342900" indent="-342900">
              <a:lnSpc>
                <a:spcPct val="90000"/>
              </a:lnSpc>
              <a:spcBef>
                <a:spcPct val="20000"/>
              </a:spcBef>
              <a:buFont typeface="Wingdings" pitchFamily="2" charset="2"/>
              <a:buNone/>
            </a:pPr>
            <a:r>
              <a:rPr kumimoji="0" lang="en-US" altLang="ja-JP" sz="2400" b="1" dirty="0">
                <a:solidFill>
                  <a:srgbClr val="000066"/>
                </a:solidFill>
                <a:latin typeface="Cambria" pitchFamily="18" charset="0"/>
              </a:rPr>
              <a:t>       Shinjuku, Akihabara, </a:t>
            </a:r>
          </a:p>
          <a:p>
            <a:pPr marL="342900" indent="-342900">
              <a:lnSpc>
                <a:spcPct val="90000"/>
              </a:lnSpc>
              <a:spcBef>
                <a:spcPct val="20000"/>
              </a:spcBef>
              <a:buFont typeface="Wingdings" pitchFamily="2" charset="2"/>
              <a:buNone/>
            </a:pPr>
            <a:r>
              <a:rPr kumimoji="0" lang="en-US" altLang="ja-JP" sz="2400" b="1" dirty="0">
                <a:solidFill>
                  <a:srgbClr val="000066"/>
                </a:solidFill>
                <a:latin typeface="Cambria" pitchFamily="18" charset="0"/>
              </a:rPr>
              <a:t>       Shibuya,  </a:t>
            </a:r>
            <a:r>
              <a:rPr kumimoji="0" lang="en-US" altLang="ja-JP" sz="2400" b="1" dirty="0" err="1">
                <a:solidFill>
                  <a:srgbClr val="000066"/>
                </a:solidFill>
                <a:latin typeface="Cambria" pitchFamily="18" charset="0"/>
              </a:rPr>
              <a:t>Roppongi</a:t>
            </a:r>
            <a:r>
              <a:rPr kumimoji="0" lang="en-US" altLang="ja-JP" sz="2400" b="1" dirty="0">
                <a:solidFill>
                  <a:srgbClr val="000066"/>
                </a:solidFill>
                <a:latin typeface="Cambria" pitchFamily="18"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8" y="658813"/>
            <a:ext cx="8313737" cy="554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角丸四角形吹き出し 5"/>
          <p:cNvSpPr/>
          <p:nvPr/>
        </p:nvSpPr>
        <p:spPr bwMode="auto">
          <a:xfrm>
            <a:off x="1905000" y="990600"/>
            <a:ext cx="1549012" cy="376833"/>
          </a:xfrm>
          <a:prstGeom prst="wedgeRoundRectCallout">
            <a:avLst>
              <a:gd name="adj1" fmla="val -57981"/>
              <a:gd name="adj2" fmla="val 102183"/>
              <a:gd name="adj3" fmla="val 16667"/>
            </a:avLst>
          </a:prstGeom>
          <a:gradFill>
            <a:gsLst>
              <a:gs pos="0">
                <a:schemeClr val="bg1">
                  <a:lumMod val="65000"/>
                </a:schemeClr>
              </a:gs>
              <a:gs pos="14000">
                <a:schemeClr val="dk1">
                  <a:shade val="93000"/>
                  <a:satMod val="130000"/>
                  <a:alpha val="53000"/>
                  <a:lumMod val="57000"/>
                  <a:lumOff val="43000"/>
                </a:schemeClr>
              </a:gs>
              <a:gs pos="30000">
                <a:schemeClr val="bg1">
                  <a:lumMod val="65000"/>
                  <a:alpha val="79000"/>
                </a:schemeClr>
              </a:gs>
            </a:gsLst>
          </a:gradFill>
          <a:ln>
            <a:headEnd/>
            <a:tailEnd/>
          </a:ln>
        </p:spPr>
        <p:style>
          <a:lnRef idx="0">
            <a:schemeClr val="dk1"/>
          </a:lnRef>
          <a:fillRef idx="3">
            <a:schemeClr val="dk1"/>
          </a:fillRef>
          <a:effectRef idx="3">
            <a:schemeClr val="dk1"/>
          </a:effectRef>
          <a:fontRef idx="minor">
            <a:schemeClr val="lt1"/>
          </a:fontRef>
        </p:style>
        <p:txBody>
          <a:bodyPr wrap="none" rtlCol="0" anchor="ctr"/>
          <a:lstStyle/>
          <a:p>
            <a:pPr algn="ctr"/>
            <a:r>
              <a:rPr lang="en-US" altLang="ja-JP" sz="1600" b="1" u="none" dirty="0">
                <a:solidFill>
                  <a:schemeClr val="bg1"/>
                </a:solidFill>
                <a:latin typeface="Candara" panose="020E0502030303020204" pitchFamily="34" charset="0"/>
                <a:ea typeface="HG明朝E" panose="02020909000000000000" pitchFamily="17" charset="-128"/>
              </a:rPr>
              <a:t>Tokyo Sky Tree</a:t>
            </a:r>
            <a:endParaRPr lang="ja-JP" altLang="en-US" sz="1600" b="1" u="none" dirty="0">
              <a:solidFill>
                <a:schemeClr val="bg1"/>
              </a:solidFill>
              <a:latin typeface="Candara" panose="020E0502030303020204" pitchFamily="34" charset="0"/>
              <a:ea typeface="HG明朝E" panose="02020909000000000000" pitchFamily="17" charset="-128"/>
            </a:endParaRPr>
          </a:p>
        </p:txBody>
      </p:sp>
      <p:sp>
        <p:nvSpPr>
          <p:cNvPr id="16" name="角丸四角形吹き出し 15"/>
          <p:cNvSpPr/>
          <p:nvPr/>
        </p:nvSpPr>
        <p:spPr bwMode="auto">
          <a:xfrm>
            <a:off x="5943601" y="4005064"/>
            <a:ext cx="2795338" cy="360040"/>
          </a:xfrm>
          <a:prstGeom prst="wedgeRoundRectCallout">
            <a:avLst>
              <a:gd name="adj1" fmla="val 642"/>
              <a:gd name="adj2" fmla="val 116166"/>
              <a:gd name="adj3" fmla="val 16667"/>
            </a:avLst>
          </a:prstGeom>
          <a:gradFill>
            <a:gsLst>
              <a:gs pos="0">
                <a:schemeClr val="bg1">
                  <a:lumMod val="65000"/>
                </a:schemeClr>
              </a:gs>
              <a:gs pos="14000">
                <a:schemeClr val="dk1">
                  <a:shade val="93000"/>
                  <a:satMod val="130000"/>
                  <a:alpha val="53000"/>
                  <a:lumMod val="57000"/>
                  <a:lumOff val="43000"/>
                </a:schemeClr>
              </a:gs>
              <a:gs pos="30000">
                <a:schemeClr val="bg1">
                  <a:lumMod val="65000"/>
                  <a:alpha val="79000"/>
                </a:schemeClr>
              </a:gs>
            </a:gsLst>
          </a:gradFill>
          <a:ln>
            <a:headEnd/>
            <a:tailEnd/>
          </a:ln>
        </p:spPr>
        <p:style>
          <a:lnRef idx="0">
            <a:schemeClr val="dk1"/>
          </a:lnRef>
          <a:fillRef idx="3">
            <a:schemeClr val="dk1"/>
          </a:fillRef>
          <a:effectRef idx="3">
            <a:schemeClr val="dk1"/>
          </a:effectRef>
          <a:fontRef idx="minor">
            <a:schemeClr val="lt1"/>
          </a:fontRef>
        </p:style>
        <p:txBody>
          <a:bodyPr wrap="none" rtlCol="0" anchor="ctr"/>
          <a:lstStyle/>
          <a:p>
            <a:pPr algn="ctr"/>
            <a:r>
              <a:rPr lang="en-US" altLang="ja-JP" sz="1600" b="1" u="none" dirty="0">
                <a:solidFill>
                  <a:schemeClr val="bg1"/>
                </a:solidFill>
                <a:latin typeface="Candara" panose="020E0502030303020204" pitchFamily="34" charset="0"/>
                <a:ea typeface="HG明朝E" panose="02020909000000000000" pitchFamily="17" charset="-128"/>
              </a:rPr>
              <a:t>Guesthouse for national guests</a:t>
            </a:r>
            <a:endParaRPr lang="ja-JP" altLang="en-US" sz="1600" b="1" u="none" dirty="0">
              <a:solidFill>
                <a:schemeClr val="bg1"/>
              </a:solidFill>
              <a:latin typeface="Candara" panose="020E0502030303020204" pitchFamily="34" charset="0"/>
              <a:ea typeface="HG明朝E" panose="02020909000000000000" pitchFamily="17" charset="-128"/>
            </a:endParaRPr>
          </a:p>
        </p:txBody>
      </p:sp>
      <p:sp>
        <p:nvSpPr>
          <p:cNvPr id="17" name="角丸四角形吹き出し 16"/>
          <p:cNvSpPr/>
          <p:nvPr/>
        </p:nvSpPr>
        <p:spPr bwMode="auto">
          <a:xfrm>
            <a:off x="4427986" y="1700808"/>
            <a:ext cx="1058416" cy="360040"/>
          </a:xfrm>
          <a:prstGeom prst="wedgeRoundRectCallout">
            <a:avLst>
              <a:gd name="adj1" fmla="val -47257"/>
              <a:gd name="adj2" fmla="val 136575"/>
              <a:gd name="adj3" fmla="val 16667"/>
            </a:avLst>
          </a:prstGeom>
          <a:gradFill>
            <a:gsLst>
              <a:gs pos="0">
                <a:schemeClr val="bg1">
                  <a:lumMod val="65000"/>
                </a:schemeClr>
              </a:gs>
              <a:gs pos="14000">
                <a:schemeClr val="dk1">
                  <a:shade val="93000"/>
                  <a:satMod val="130000"/>
                  <a:alpha val="53000"/>
                  <a:lumMod val="57000"/>
                  <a:lumOff val="43000"/>
                </a:schemeClr>
              </a:gs>
              <a:gs pos="30000">
                <a:schemeClr val="bg1">
                  <a:lumMod val="65000"/>
                  <a:alpha val="79000"/>
                </a:schemeClr>
              </a:gs>
            </a:gsLst>
          </a:gradFill>
          <a:ln>
            <a:headEnd/>
            <a:tailEnd/>
          </a:ln>
        </p:spPr>
        <p:style>
          <a:lnRef idx="0">
            <a:schemeClr val="dk1"/>
          </a:lnRef>
          <a:fillRef idx="3">
            <a:schemeClr val="dk1"/>
          </a:fillRef>
          <a:effectRef idx="3">
            <a:schemeClr val="dk1"/>
          </a:effectRef>
          <a:fontRef idx="minor">
            <a:schemeClr val="lt1"/>
          </a:fontRef>
        </p:style>
        <p:txBody>
          <a:bodyPr wrap="none" rtlCol="0" anchor="ctr"/>
          <a:lstStyle/>
          <a:p>
            <a:pPr algn="ctr"/>
            <a:r>
              <a:rPr lang="en-US" altLang="ja-JP" sz="1600" b="1" u="none" dirty="0">
                <a:solidFill>
                  <a:schemeClr val="bg1"/>
                </a:solidFill>
                <a:latin typeface="Candara" panose="020E0502030303020204" pitchFamily="34" charset="0"/>
                <a:ea typeface="HG明朝E" panose="02020909000000000000" pitchFamily="17" charset="-128"/>
              </a:rPr>
              <a:t>Tokyo Sta.</a:t>
            </a:r>
            <a:endParaRPr lang="ja-JP" altLang="en-US" sz="1600" b="1" u="none" dirty="0">
              <a:solidFill>
                <a:schemeClr val="bg1"/>
              </a:solidFill>
              <a:latin typeface="Candara" panose="020E0502030303020204" pitchFamily="34" charset="0"/>
              <a:ea typeface="HG明朝E" panose="02020909000000000000" pitchFamily="17" charset="-128"/>
            </a:endParaRPr>
          </a:p>
        </p:txBody>
      </p:sp>
      <p:sp>
        <p:nvSpPr>
          <p:cNvPr id="18" name="角丸四角形吹き出し 17"/>
          <p:cNvSpPr/>
          <p:nvPr/>
        </p:nvSpPr>
        <p:spPr bwMode="auto">
          <a:xfrm>
            <a:off x="2514599" y="2120652"/>
            <a:ext cx="1481337" cy="360040"/>
          </a:xfrm>
          <a:prstGeom prst="wedgeRoundRectCallout">
            <a:avLst>
              <a:gd name="adj1" fmla="val 53737"/>
              <a:gd name="adj2" fmla="val 88955"/>
              <a:gd name="adj3" fmla="val 16667"/>
            </a:avLst>
          </a:prstGeom>
          <a:gradFill>
            <a:gsLst>
              <a:gs pos="0">
                <a:schemeClr val="bg1">
                  <a:lumMod val="65000"/>
                </a:schemeClr>
              </a:gs>
              <a:gs pos="14000">
                <a:schemeClr val="dk1">
                  <a:shade val="93000"/>
                  <a:satMod val="130000"/>
                  <a:alpha val="53000"/>
                  <a:lumMod val="57000"/>
                  <a:lumOff val="43000"/>
                </a:schemeClr>
              </a:gs>
              <a:gs pos="30000">
                <a:schemeClr val="bg1">
                  <a:lumMod val="65000"/>
                  <a:alpha val="79000"/>
                </a:schemeClr>
              </a:gs>
            </a:gsLst>
          </a:gradFill>
          <a:ln>
            <a:headEnd/>
            <a:tailEnd/>
          </a:ln>
        </p:spPr>
        <p:style>
          <a:lnRef idx="0">
            <a:schemeClr val="dk1"/>
          </a:lnRef>
          <a:fillRef idx="3">
            <a:schemeClr val="dk1"/>
          </a:fillRef>
          <a:effectRef idx="3">
            <a:schemeClr val="dk1"/>
          </a:effectRef>
          <a:fontRef idx="minor">
            <a:schemeClr val="lt1"/>
          </a:fontRef>
        </p:style>
        <p:txBody>
          <a:bodyPr wrap="none" rtlCol="0" anchor="ctr"/>
          <a:lstStyle/>
          <a:p>
            <a:pPr algn="ctr"/>
            <a:r>
              <a:rPr lang="en-US" altLang="ja-JP" sz="1600" b="1" u="none" dirty="0">
                <a:solidFill>
                  <a:schemeClr val="bg1"/>
                </a:solidFill>
                <a:latin typeface="Candara" panose="020E0502030303020204" pitchFamily="34" charset="0"/>
                <a:ea typeface="HG明朝E" panose="02020909000000000000" pitchFamily="17" charset="-128"/>
              </a:rPr>
              <a:t>Imperial Palace</a:t>
            </a:r>
          </a:p>
        </p:txBody>
      </p:sp>
      <p:sp>
        <p:nvSpPr>
          <p:cNvPr id="12" name="円/楕円 11"/>
          <p:cNvSpPr/>
          <p:nvPr/>
        </p:nvSpPr>
        <p:spPr bwMode="auto">
          <a:xfrm>
            <a:off x="2709418" y="3328417"/>
            <a:ext cx="3082528" cy="1296144"/>
          </a:xfrm>
          <a:prstGeom prst="ellipse">
            <a:avLst/>
          </a:prstGeom>
          <a:solidFill>
            <a:schemeClr val="accent6">
              <a:lumMod val="60000"/>
              <a:lumOff val="40000"/>
              <a:alpha val="19000"/>
            </a:schemeClr>
          </a:solidFill>
          <a:ln w="38100">
            <a:solidFill>
              <a:schemeClr val="accent6">
                <a:lumMod val="75000"/>
              </a:schemeClr>
            </a:solidFill>
            <a:miter lim="800000"/>
            <a:headEnd/>
            <a:tailEnd/>
          </a:ln>
        </p:spPr>
        <p:txBody>
          <a:bodyPr wrap="none" rtlCol="0" anchor="ctr"/>
          <a:lstStyle/>
          <a:p>
            <a:pPr algn="ctr" eaLnBrk="1" hangingPunct="1">
              <a:spcBef>
                <a:spcPct val="0"/>
              </a:spcBef>
              <a:buFontTx/>
              <a:buNone/>
            </a:pPr>
            <a:endParaRPr kumimoji="1" lang="ja-JP" altLang="en-US" sz="3200" dirty="0">
              <a:latin typeface="HG明朝E" panose="02020909000000000000" pitchFamily="17" charset="-128"/>
              <a:ea typeface="HG明朝E" panose="02020909000000000000" pitchFamily="17" charset="-128"/>
            </a:endParaRPr>
          </a:p>
        </p:txBody>
      </p:sp>
      <p:sp>
        <p:nvSpPr>
          <p:cNvPr id="21" name="角丸四角形吹き出し 20"/>
          <p:cNvSpPr/>
          <p:nvPr/>
        </p:nvSpPr>
        <p:spPr bwMode="auto">
          <a:xfrm>
            <a:off x="990600" y="3840832"/>
            <a:ext cx="1349152" cy="360040"/>
          </a:xfrm>
          <a:prstGeom prst="wedgeRoundRectCallout">
            <a:avLst>
              <a:gd name="adj1" fmla="val 30918"/>
              <a:gd name="adj2" fmla="val 118056"/>
              <a:gd name="adj3" fmla="val 16667"/>
            </a:avLst>
          </a:prstGeom>
          <a:gradFill>
            <a:gsLst>
              <a:gs pos="0">
                <a:schemeClr val="bg1">
                  <a:lumMod val="65000"/>
                </a:schemeClr>
              </a:gs>
              <a:gs pos="14000">
                <a:schemeClr val="dk1">
                  <a:shade val="93000"/>
                  <a:satMod val="130000"/>
                  <a:alpha val="53000"/>
                  <a:lumMod val="57000"/>
                  <a:lumOff val="43000"/>
                </a:schemeClr>
              </a:gs>
              <a:gs pos="30000">
                <a:schemeClr val="bg1">
                  <a:lumMod val="65000"/>
                  <a:alpha val="79000"/>
                </a:schemeClr>
              </a:gs>
            </a:gsLst>
          </a:gradFill>
          <a:ln>
            <a:headEnd/>
            <a:tailEnd/>
          </a:ln>
        </p:spPr>
        <p:style>
          <a:lnRef idx="0">
            <a:schemeClr val="dk1"/>
          </a:lnRef>
          <a:fillRef idx="3">
            <a:schemeClr val="dk1"/>
          </a:fillRef>
          <a:effectRef idx="3">
            <a:schemeClr val="dk1"/>
          </a:effectRef>
          <a:fontRef idx="minor">
            <a:schemeClr val="lt1"/>
          </a:fontRef>
        </p:style>
        <p:txBody>
          <a:bodyPr wrap="none" rtlCol="0" anchor="ctr"/>
          <a:lstStyle/>
          <a:p>
            <a:pPr algn="ctr"/>
            <a:r>
              <a:rPr lang="en-US" altLang="ja-JP" sz="1600" b="1" u="none" dirty="0">
                <a:solidFill>
                  <a:schemeClr val="bg1"/>
                </a:solidFill>
                <a:latin typeface="Candara" panose="020E0502030303020204" pitchFamily="34" charset="0"/>
                <a:ea typeface="HG明朝E" panose="02020909000000000000" pitchFamily="17" charset="-128"/>
              </a:rPr>
              <a:t>Yotsuya Sta.</a:t>
            </a:r>
            <a:endParaRPr lang="ja-JP" altLang="en-US" sz="1600" b="1" u="none" dirty="0">
              <a:solidFill>
                <a:schemeClr val="bg1"/>
              </a:solidFill>
              <a:latin typeface="Candara" panose="020E0502030303020204" pitchFamily="34" charset="0"/>
              <a:ea typeface="HG明朝E" panose="02020909000000000000" pitchFamily="17" charset="-128"/>
            </a:endParaRPr>
          </a:p>
        </p:txBody>
      </p:sp>
      <p:sp>
        <p:nvSpPr>
          <p:cNvPr id="23" name="角丸四角形吹き出し 22"/>
          <p:cNvSpPr/>
          <p:nvPr/>
        </p:nvSpPr>
        <p:spPr bwMode="auto">
          <a:xfrm>
            <a:off x="4800604" y="2795194"/>
            <a:ext cx="2888419" cy="432048"/>
          </a:xfrm>
          <a:prstGeom prst="wedgeRoundRectCallout">
            <a:avLst>
              <a:gd name="adj1" fmla="val -50862"/>
              <a:gd name="adj2" fmla="val 145141"/>
              <a:gd name="adj3" fmla="val 16667"/>
            </a:avLst>
          </a:prstGeom>
          <a:gradFill>
            <a:gsLst>
              <a:gs pos="0">
                <a:schemeClr val="bg1">
                  <a:lumMod val="65000"/>
                </a:schemeClr>
              </a:gs>
              <a:gs pos="14000">
                <a:schemeClr val="dk1">
                  <a:shade val="93000"/>
                  <a:satMod val="130000"/>
                  <a:alpha val="53000"/>
                  <a:lumMod val="57000"/>
                  <a:lumOff val="43000"/>
                </a:schemeClr>
              </a:gs>
              <a:gs pos="30000">
                <a:schemeClr val="bg1">
                  <a:lumMod val="65000"/>
                  <a:alpha val="79000"/>
                </a:schemeClr>
              </a:gs>
            </a:gsLst>
          </a:gradFill>
          <a:ln>
            <a:headEnd/>
            <a:tailEnd/>
          </a:ln>
        </p:spPr>
        <p:style>
          <a:lnRef idx="0">
            <a:schemeClr val="dk1"/>
          </a:lnRef>
          <a:fillRef idx="3">
            <a:schemeClr val="dk1"/>
          </a:fillRef>
          <a:effectRef idx="3">
            <a:schemeClr val="dk1"/>
          </a:effectRef>
          <a:fontRef idx="minor">
            <a:schemeClr val="lt1"/>
          </a:fontRef>
        </p:style>
        <p:txBody>
          <a:bodyPr wrap="none" rtlCol="0" anchor="ctr"/>
          <a:lstStyle/>
          <a:p>
            <a:pPr algn="ctr"/>
            <a:r>
              <a:rPr lang="en-US" altLang="ja-JP" b="1" u="none" dirty="0">
                <a:solidFill>
                  <a:schemeClr val="bg1"/>
                </a:solidFill>
                <a:latin typeface="Candara" panose="020E0502030303020204" pitchFamily="34" charset="0"/>
                <a:ea typeface="HG明朝E" panose="02020909000000000000" pitchFamily="17" charset="-128"/>
              </a:rPr>
              <a:t>SOPHIA UNIVERSITY</a:t>
            </a:r>
            <a:endParaRPr lang="ja-JP" altLang="en-US" b="1" u="none" dirty="0">
              <a:solidFill>
                <a:schemeClr val="bg1"/>
              </a:solidFill>
              <a:latin typeface="Candara" panose="020E0502030303020204" pitchFamily="34" charset="0"/>
              <a:ea typeface="HG明朝E" panose="02020909000000000000" pitchFamily="17" charset="-128"/>
            </a:endParaRPr>
          </a:p>
        </p:txBody>
      </p:sp>
      <p:sp>
        <p:nvSpPr>
          <p:cNvPr id="3" name="タイトル 2"/>
          <p:cNvSpPr>
            <a:spLocks noGrp="1"/>
          </p:cNvSpPr>
          <p:nvPr>
            <p:ph type="title"/>
          </p:nvPr>
        </p:nvSpPr>
        <p:spPr>
          <a:xfrm>
            <a:off x="247330" y="200268"/>
            <a:ext cx="5544616" cy="430798"/>
          </a:xfrm>
        </p:spPr>
        <p:txBody>
          <a:bodyPr>
            <a:noAutofit/>
          </a:bodyPr>
          <a:lstStyle/>
          <a:p>
            <a:r>
              <a:rPr kumimoji="1" lang="en-US" altLang="ja-JP" sz="3200" b="1" dirty="0"/>
              <a:t>Our Campus</a:t>
            </a:r>
            <a:endParaRPr kumimoji="1" lang="ja-JP" altLang="en-US" sz="3200" b="1" dirty="0"/>
          </a:p>
        </p:txBody>
      </p:sp>
      <p:sp>
        <p:nvSpPr>
          <p:cNvPr id="2" name="スライド番号プレースホルダー 1"/>
          <p:cNvSpPr>
            <a:spLocks noGrp="1"/>
          </p:cNvSpPr>
          <p:nvPr>
            <p:ph type="sldNum" sz="quarter" idx="11"/>
          </p:nvPr>
        </p:nvSpPr>
        <p:spPr/>
        <p:txBody>
          <a:bodyPr/>
          <a:lstStyle/>
          <a:p>
            <a:pPr>
              <a:defRPr/>
            </a:pPr>
            <a:fld id="{3ED16DE4-C6F0-4A6C-B407-75654E8C7422}" type="slidenum">
              <a:rPr lang="ja-JP" altLang="en-US" sz="1400" smtClean="0"/>
              <a:pPr>
                <a:defRPr/>
              </a:pPr>
              <a:t>5</a:t>
            </a:fld>
            <a:endParaRPr lang="ja-JP" altLang="en-US" sz="1400" dirty="0"/>
          </a:p>
        </p:txBody>
      </p:sp>
    </p:spTree>
    <p:extLst>
      <p:ext uri="{BB962C8B-B14F-4D97-AF65-F5344CB8AC3E}">
        <p14:creationId xmlns:p14="http://schemas.microsoft.com/office/powerpoint/2010/main" val="1645371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タイトル 2"/>
          <p:cNvSpPr>
            <a:spLocks noGrp="1"/>
          </p:cNvSpPr>
          <p:nvPr>
            <p:ph type="title" idx="4294967295"/>
          </p:nvPr>
        </p:nvSpPr>
        <p:spPr>
          <a:xfrm>
            <a:off x="323850" y="261938"/>
            <a:ext cx="6264275" cy="430212"/>
          </a:xfrm>
        </p:spPr>
        <p:txBody>
          <a:bodyPr/>
          <a:lstStyle/>
          <a:p>
            <a:pPr eaLnBrk="1" hangingPunct="1"/>
            <a:r>
              <a:rPr lang="en-US" altLang="ja-JP" sz="2800" b="1" dirty="0">
                <a:solidFill>
                  <a:srgbClr val="B61436"/>
                </a:solidFill>
                <a:ea typeface="ＭＳ Ｐゴシック" charset="-128"/>
              </a:rPr>
              <a:t>Facts and Figures as of 2022</a:t>
            </a:r>
          </a:p>
        </p:txBody>
      </p:sp>
      <p:sp>
        <p:nvSpPr>
          <p:cNvPr id="16386" name="フッター プレースホルダー 3"/>
          <p:cNvSpPr txBox="1">
            <a:spLocks noGrp="1"/>
          </p:cNvSpPr>
          <p:nvPr/>
        </p:nvSpPr>
        <p:spPr bwMode="auto">
          <a:xfrm>
            <a:off x="5580063" y="6669088"/>
            <a:ext cx="2879725" cy="147637"/>
          </a:xfrm>
          <a:prstGeom prst="rect">
            <a:avLst/>
          </a:prstGeom>
          <a:noFill/>
          <a:ln w="9525">
            <a:noFill/>
            <a:miter lim="800000"/>
            <a:headEnd/>
            <a:tailEnd/>
          </a:ln>
        </p:spPr>
        <p:txBody>
          <a:bodyPr anchor="ctr"/>
          <a:lstStyle/>
          <a:p>
            <a:pPr algn="r"/>
            <a:endParaRPr lang="ja-JP" altLang="en-US" sz="1000">
              <a:solidFill>
                <a:schemeClr val="bg1"/>
              </a:solidFill>
              <a:latin typeface="Verdana" pitchFamily="34" charset="0"/>
            </a:endParaRPr>
          </a:p>
        </p:txBody>
      </p:sp>
      <p:sp>
        <p:nvSpPr>
          <p:cNvPr id="16387" name="スライド番号プレースホルダー 4"/>
          <p:cNvSpPr txBox="1">
            <a:spLocks noGrp="1"/>
          </p:cNvSpPr>
          <p:nvPr/>
        </p:nvSpPr>
        <p:spPr bwMode="auto">
          <a:xfrm>
            <a:off x="8521700" y="6672263"/>
            <a:ext cx="514350" cy="144462"/>
          </a:xfrm>
          <a:prstGeom prst="rect">
            <a:avLst/>
          </a:prstGeom>
          <a:noFill/>
          <a:ln w="9525">
            <a:noFill/>
            <a:miter lim="800000"/>
            <a:headEnd/>
            <a:tailEnd/>
          </a:ln>
        </p:spPr>
        <p:txBody>
          <a:bodyPr anchor="ctr"/>
          <a:lstStyle/>
          <a:p>
            <a:pPr algn="r"/>
            <a:fld id="{5D60ABA8-A82C-426D-BBC1-6439CA2719B0}" type="slidenum">
              <a:rPr lang="ja-JP" altLang="en-US" sz="1000">
                <a:solidFill>
                  <a:schemeClr val="bg1"/>
                </a:solidFill>
                <a:latin typeface="Verdana" pitchFamily="34" charset="0"/>
              </a:rPr>
              <a:pPr algn="r"/>
              <a:t>6</a:t>
            </a:fld>
            <a:endParaRPr lang="en-US" altLang="ja-JP" sz="1000">
              <a:solidFill>
                <a:schemeClr val="bg1"/>
              </a:solidFill>
              <a:latin typeface="Verdana" pitchFamily="34" charset="0"/>
            </a:endParaRPr>
          </a:p>
        </p:txBody>
      </p:sp>
      <p:sp>
        <p:nvSpPr>
          <p:cNvPr id="16401" name="正方形/長方形 14"/>
          <p:cNvSpPr>
            <a:spLocks noChangeArrowheads="1"/>
          </p:cNvSpPr>
          <p:nvPr/>
        </p:nvSpPr>
        <p:spPr bwMode="auto">
          <a:xfrm>
            <a:off x="457200" y="836613"/>
            <a:ext cx="2133600" cy="1584275"/>
          </a:xfrm>
          <a:prstGeom prst="rect">
            <a:avLst/>
          </a:prstGeom>
          <a:solidFill>
            <a:srgbClr val="000066"/>
          </a:solidFill>
          <a:ln w="9525">
            <a:solidFill>
              <a:srgbClr val="000066"/>
            </a:solidFill>
            <a:round/>
            <a:headEnd/>
            <a:tailEnd/>
          </a:ln>
        </p:spPr>
        <p:txBody>
          <a:bodyPr anchor="ctr"/>
          <a:lstStyle/>
          <a:p>
            <a:pPr algn="ctr"/>
            <a:r>
              <a:rPr kumimoji="0" lang="en-US" altLang="ja-JP" sz="2400" b="1">
                <a:solidFill>
                  <a:srgbClr val="FFFFFF"/>
                </a:solidFill>
                <a:latin typeface="Cambria" pitchFamily="18" charset="0"/>
              </a:rPr>
              <a:t>Number of Students</a:t>
            </a:r>
          </a:p>
        </p:txBody>
      </p:sp>
      <p:sp>
        <p:nvSpPr>
          <p:cNvPr id="16402" name="正方形/長方形 15"/>
          <p:cNvSpPr>
            <a:spLocks noChangeArrowheads="1"/>
          </p:cNvSpPr>
          <p:nvPr/>
        </p:nvSpPr>
        <p:spPr bwMode="auto">
          <a:xfrm>
            <a:off x="2590800" y="836613"/>
            <a:ext cx="6172200" cy="1584275"/>
          </a:xfrm>
          <a:prstGeom prst="rect">
            <a:avLst/>
          </a:prstGeom>
          <a:noFill/>
          <a:ln w="9525">
            <a:solidFill>
              <a:srgbClr val="000090"/>
            </a:solidFill>
            <a:round/>
            <a:headEnd/>
            <a:tailEnd/>
          </a:ln>
        </p:spPr>
        <p:txBody>
          <a:bodyPr/>
          <a:lstStyle/>
          <a:p>
            <a:endParaRPr kumimoji="0" lang="ja-JP" altLang="en-US"/>
          </a:p>
        </p:txBody>
      </p:sp>
      <p:sp>
        <p:nvSpPr>
          <p:cNvPr id="16403" name="正方形/長方形 16"/>
          <p:cNvSpPr>
            <a:spLocks noChangeArrowheads="1"/>
          </p:cNvSpPr>
          <p:nvPr/>
        </p:nvSpPr>
        <p:spPr bwMode="auto">
          <a:xfrm>
            <a:off x="2743200" y="1200652"/>
            <a:ext cx="5943600" cy="800220"/>
          </a:xfrm>
          <a:prstGeom prst="rect">
            <a:avLst/>
          </a:prstGeom>
          <a:noFill/>
          <a:ln w="9525">
            <a:noFill/>
            <a:miter lim="800000"/>
            <a:headEnd/>
            <a:tailEnd/>
          </a:ln>
        </p:spPr>
        <p:txBody>
          <a:bodyPr>
            <a:spAutoFit/>
          </a:bodyPr>
          <a:lstStyle/>
          <a:p>
            <a:pPr algn="ctr"/>
            <a:r>
              <a:rPr lang="en-US" altLang="ja-JP" sz="2800" b="1" dirty="0">
                <a:solidFill>
                  <a:srgbClr val="000066"/>
                </a:solidFill>
                <a:latin typeface="Cambria" pitchFamily="18" charset="0"/>
                <a:ea typeface="HGP創英角ｺﾞｼｯｸUB" pitchFamily="50" charset="-128"/>
              </a:rPr>
              <a:t>13,498 </a:t>
            </a:r>
            <a:r>
              <a:rPr lang="en-US" altLang="ja-JP" b="1" dirty="0">
                <a:solidFill>
                  <a:srgbClr val="000066"/>
                </a:solidFill>
                <a:latin typeface="Cambria" pitchFamily="18" charset="0"/>
                <a:ea typeface="HGP創英角ｺﾞｼｯｸUB" pitchFamily="50" charset="-128"/>
              </a:rPr>
              <a:t>( May 2022)</a:t>
            </a:r>
          </a:p>
          <a:p>
            <a:pPr algn="ctr"/>
            <a:r>
              <a:rPr kumimoji="0" lang="en-US" altLang="ja-JP" b="1" dirty="0">
                <a:solidFill>
                  <a:srgbClr val="000066"/>
                </a:solidFill>
                <a:latin typeface="Cambria" pitchFamily="18" charset="0"/>
              </a:rPr>
              <a:t>Undergraduate: 12,080    </a:t>
            </a:r>
            <a:r>
              <a:rPr lang="en-US" altLang="ja-JP" b="1" dirty="0">
                <a:solidFill>
                  <a:srgbClr val="000066"/>
                </a:solidFill>
                <a:latin typeface="Cambria" pitchFamily="18" charset="0"/>
              </a:rPr>
              <a:t>Graduate:1,418</a:t>
            </a:r>
          </a:p>
        </p:txBody>
      </p:sp>
      <p:sp>
        <p:nvSpPr>
          <p:cNvPr id="16398" name="正方形/長方形 17"/>
          <p:cNvSpPr>
            <a:spLocks noChangeArrowheads="1"/>
          </p:cNvSpPr>
          <p:nvPr/>
        </p:nvSpPr>
        <p:spPr bwMode="auto">
          <a:xfrm>
            <a:off x="452438" y="2636911"/>
            <a:ext cx="2139321" cy="1609303"/>
          </a:xfrm>
          <a:prstGeom prst="rect">
            <a:avLst/>
          </a:prstGeom>
          <a:solidFill>
            <a:srgbClr val="000066"/>
          </a:solidFill>
          <a:ln w="9525">
            <a:solidFill>
              <a:srgbClr val="000066"/>
            </a:solidFill>
            <a:round/>
            <a:headEnd/>
            <a:tailEnd/>
          </a:ln>
        </p:spPr>
        <p:txBody>
          <a:bodyPr anchor="ctr"/>
          <a:lstStyle/>
          <a:p>
            <a:pPr algn="ctr"/>
            <a:r>
              <a:rPr kumimoji="0" lang="en-US" altLang="ja-JP" sz="2400" b="1">
                <a:solidFill>
                  <a:srgbClr val="FFFFFF"/>
                </a:solidFill>
                <a:latin typeface="Cambria" pitchFamily="18" charset="0"/>
              </a:rPr>
              <a:t>Students/</a:t>
            </a:r>
          </a:p>
          <a:p>
            <a:pPr algn="ctr"/>
            <a:r>
              <a:rPr kumimoji="0" lang="en-US" altLang="ja-JP" sz="2400" b="1">
                <a:solidFill>
                  <a:srgbClr val="FFFFFF"/>
                </a:solidFill>
                <a:latin typeface="Cambria" pitchFamily="18" charset="0"/>
              </a:rPr>
              <a:t>Faculty Ratio</a:t>
            </a:r>
          </a:p>
        </p:txBody>
      </p:sp>
      <p:sp>
        <p:nvSpPr>
          <p:cNvPr id="16399" name="正方形/長方形 18"/>
          <p:cNvSpPr>
            <a:spLocks noChangeArrowheads="1"/>
          </p:cNvSpPr>
          <p:nvPr/>
        </p:nvSpPr>
        <p:spPr bwMode="auto">
          <a:xfrm>
            <a:off x="2591759" y="2636911"/>
            <a:ext cx="6171241" cy="1609303"/>
          </a:xfrm>
          <a:prstGeom prst="rect">
            <a:avLst/>
          </a:prstGeom>
          <a:noFill/>
          <a:ln w="9525">
            <a:solidFill>
              <a:srgbClr val="000090"/>
            </a:solidFill>
            <a:round/>
            <a:headEnd/>
            <a:tailEnd/>
          </a:ln>
        </p:spPr>
        <p:txBody>
          <a:bodyPr/>
          <a:lstStyle/>
          <a:p>
            <a:endParaRPr kumimoji="0" lang="ja-JP" altLang="en-US"/>
          </a:p>
        </p:txBody>
      </p:sp>
      <p:sp>
        <p:nvSpPr>
          <p:cNvPr id="16400" name="正方形/長方形 19"/>
          <p:cNvSpPr>
            <a:spLocks noChangeArrowheads="1"/>
          </p:cNvSpPr>
          <p:nvPr/>
        </p:nvSpPr>
        <p:spPr bwMode="auto">
          <a:xfrm>
            <a:off x="2627784" y="2960892"/>
            <a:ext cx="6018213" cy="1332204"/>
          </a:xfrm>
          <a:prstGeom prst="rect">
            <a:avLst/>
          </a:prstGeom>
          <a:noFill/>
          <a:ln w="9525">
            <a:noFill/>
            <a:miter lim="800000"/>
            <a:headEnd/>
            <a:tailEnd/>
          </a:ln>
        </p:spPr>
        <p:txBody>
          <a:bodyPr>
            <a:spAutoFit/>
          </a:bodyPr>
          <a:lstStyle/>
          <a:p>
            <a:pPr algn="ctr"/>
            <a:r>
              <a:rPr lang="en-US" altLang="ja-JP" sz="2800" b="1" dirty="0">
                <a:solidFill>
                  <a:srgbClr val="000066"/>
                </a:solidFill>
                <a:latin typeface="Cambria" pitchFamily="18" charset="0"/>
                <a:ea typeface="HGP創英角ｺﾞｼｯｸUB" pitchFamily="50" charset="-128"/>
              </a:rPr>
              <a:t>25:1</a:t>
            </a:r>
          </a:p>
          <a:p>
            <a:pPr algn="ctr"/>
            <a:r>
              <a:rPr kumimoji="0" lang="en-US" altLang="ja-JP" b="1" dirty="0">
                <a:solidFill>
                  <a:srgbClr val="000066"/>
                </a:solidFill>
                <a:latin typeface="Cambria" pitchFamily="18" charset="0"/>
              </a:rPr>
              <a:t>Small class sizes, Interactive programs</a:t>
            </a:r>
          </a:p>
        </p:txBody>
      </p:sp>
      <p:grpSp>
        <p:nvGrpSpPr>
          <p:cNvPr id="16390" name="グループ化 3"/>
          <p:cNvGrpSpPr>
            <a:grpSpLocks/>
          </p:cNvGrpSpPr>
          <p:nvPr/>
        </p:nvGrpSpPr>
        <p:grpSpPr bwMode="auto">
          <a:xfrm>
            <a:off x="452438" y="4437111"/>
            <a:ext cx="8310562" cy="1815135"/>
            <a:chOff x="452438" y="3301827"/>
            <a:chExt cx="8310562" cy="927100"/>
          </a:xfrm>
        </p:grpSpPr>
        <p:sp>
          <p:nvSpPr>
            <p:cNvPr id="16396" name="正方形/長方形 23"/>
            <p:cNvSpPr>
              <a:spLocks noChangeArrowheads="1"/>
            </p:cNvSpPr>
            <p:nvPr/>
          </p:nvSpPr>
          <p:spPr bwMode="auto">
            <a:xfrm>
              <a:off x="452438" y="3301827"/>
              <a:ext cx="2133600" cy="927100"/>
            </a:xfrm>
            <a:prstGeom prst="rect">
              <a:avLst/>
            </a:prstGeom>
            <a:solidFill>
              <a:srgbClr val="000066"/>
            </a:solidFill>
            <a:ln w="9525">
              <a:solidFill>
                <a:srgbClr val="000066"/>
              </a:solidFill>
              <a:round/>
              <a:headEnd/>
              <a:tailEnd/>
            </a:ln>
          </p:spPr>
          <p:txBody>
            <a:bodyPr anchor="ctr"/>
            <a:lstStyle/>
            <a:p>
              <a:pPr algn="ctr"/>
              <a:r>
                <a:rPr kumimoji="0" lang="en-US" altLang="ja-JP" sz="2400" b="1">
                  <a:solidFill>
                    <a:srgbClr val="FFFFFF"/>
                  </a:solidFill>
                  <a:latin typeface="Cambria" pitchFamily="18" charset="0"/>
                </a:rPr>
                <a:t>Academic</a:t>
              </a:r>
            </a:p>
            <a:p>
              <a:pPr algn="ctr"/>
              <a:r>
                <a:rPr kumimoji="0" lang="en-US" altLang="ja-JP" sz="2400" b="1">
                  <a:solidFill>
                    <a:srgbClr val="FFFFFF"/>
                  </a:solidFill>
                  <a:latin typeface="Cambria" pitchFamily="18" charset="0"/>
                </a:rPr>
                <a:t>Calendar</a:t>
              </a:r>
            </a:p>
          </p:txBody>
        </p:sp>
        <p:sp>
          <p:nvSpPr>
            <p:cNvPr id="16397" name="正方形/長方形 24"/>
            <p:cNvSpPr>
              <a:spLocks noChangeArrowheads="1"/>
            </p:cNvSpPr>
            <p:nvPr/>
          </p:nvSpPr>
          <p:spPr bwMode="auto">
            <a:xfrm>
              <a:off x="2586038" y="3301827"/>
              <a:ext cx="6176962" cy="927100"/>
            </a:xfrm>
            <a:prstGeom prst="rect">
              <a:avLst/>
            </a:prstGeom>
            <a:noFill/>
            <a:ln w="9525">
              <a:solidFill>
                <a:srgbClr val="000090"/>
              </a:solidFill>
              <a:round/>
              <a:headEnd/>
              <a:tailEnd/>
            </a:ln>
          </p:spPr>
          <p:txBody>
            <a:bodyPr/>
            <a:lstStyle/>
            <a:p>
              <a:endParaRPr kumimoji="0" lang="ja-JP" altLang="en-US"/>
            </a:p>
          </p:txBody>
        </p:sp>
      </p:grpSp>
      <p:sp>
        <p:nvSpPr>
          <p:cNvPr id="16392" name="正方形/長方形 25"/>
          <p:cNvSpPr>
            <a:spLocks noChangeArrowheads="1"/>
          </p:cNvSpPr>
          <p:nvPr/>
        </p:nvSpPr>
        <p:spPr bwMode="auto">
          <a:xfrm>
            <a:off x="2667000" y="4728493"/>
            <a:ext cx="6096000" cy="1785104"/>
          </a:xfrm>
          <a:prstGeom prst="rect">
            <a:avLst/>
          </a:prstGeom>
          <a:noFill/>
          <a:ln w="9525">
            <a:noFill/>
            <a:miter lim="800000"/>
            <a:headEnd/>
            <a:tailEnd/>
          </a:ln>
        </p:spPr>
        <p:txBody>
          <a:bodyPr>
            <a:spAutoFit/>
          </a:bodyPr>
          <a:lstStyle/>
          <a:p>
            <a:pPr algn="ctr"/>
            <a:r>
              <a:rPr lang="en-US" altLang="ja-JP" sz="2800" b="1" dirty="0">
                <a:solidFill>
                  <a:srgbClr val="000066"/>
                </a:solidFill>
                <a:latin typeface="Cambria" pitchFamily="18" charset="0"/>
                <a:ea typeface="HGP創英角ｺﾞｼｯｸUB" pitchFamily="50" charset="-128"/>
              </a:rPr>
              <a:t>2 Semesters (Spring/Fall)</a:t>
            </a:r>
          </a:p>
          <a:p>
            <a:pPr algn="ctr"/>
            <a:r>
              <a:rPr lang="en-US" altLang="ja-JP" b="1" dirty="0">
                <a:solidFill>
                  <a:srgbClr val="000066"/>
                </a:solidFill>
                <a:latin typeface="Cambria" pitchFamily="18" charset="0"/>
                <a:ea typeface="HGP創英角ｺﾞｼｯｸUB" pitchFamily="50" charset="-128"/>
              </a:rPr>
              <a:t>Spring: April-July, Fall: September-January</a:t>
            </a:r>
          </a:p>
          <a:p>
            <a:pPr algn="ctr"/>
            <a:r>
              <a:rPr lang="en-US" altLang="ja-JP" b="1" dirty="0">
                <a:solidFill>
                  <a:srgbClr val="000066"/>
                </a:solidFill>
                <a:latin typeface="Cambria" pitchFamily="18" charset="0"/>
                <a:ea typeface="HGP創英角ｺﾞｼｯｸUB" pitchFamily="50" charset="-128"/>
              </a:rPr>
              <a:t>※4 quarters (Q1</a:t>
            </a:r>
            <a:r>
              <a:rPr lang="ja-JP" altLang="en-US" b="1" dirty="0">
                <a:solidFill>
                  <a:srgbClr val="000066"/>
                </a:solidFill>
                <a:latin typeface="Cambria" pitchFamily="18" charset="0"/>
                <a:ea typeface="HGP創英角ｺﾞｼｯｸUB" pitchFamily="50" charset="-128"/>
              </a:rPr>
              <a:t>～</a:t>
            </a:r>
            <a:r>
              <a:rPr lang="en-US" altLang="ja-JP" b="1" dirty="0">
                <a:solidFill>
                  <a:srgbClr val="000066"/>
                </a:solidFill>
                <a:latin typeface="Cambria" pitchFamily="18" charset="0"/>
                <a:ea typeface="HGP創英角ｺﾞｼｯｸUB" pitchFamily="50" charset="-128"/>
              </a:rPr>
              <a:t>Q4)</a:t>
            </a:r>
          </a:p>
          <a:p>
            <a:pPr algn="ctr"/>
            <a:endParaRPr lang="en-US" altLang="ja-JP" b="1" dirty="0">
              <a:solidFill>
                <a:srgbClr val="000066"/>
              </a:solidFill>
              <a:latin typeface="Cambria" pitchFamily="18" charset="0"/>
              <a:ea typeface="HGP創英角ｺﾞｼｯｸUB" pitchFamily="50" charset="-128"/>
            </a:endParaRPr>
          </a:p>
          <a:p>
            <a:pPr algn="ctr"/>
            <a:endParaRPr lang="ja-JP" altLang="en-US" sz="2800" b="1" dirty="0">
              <a:solidFill>
                <a:srgbClr val="000066"/>
              </a:solidFill>
              <a:latin typeface="Cambria" pitchFamily="18" charset="0"/>
              <a:ea typeface="HGP創英角ｺﾞｼｯｸUB" pitchFamily="50"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6"/>
          <p:cNvGraphicFramePr>
            <a:graphicFrameLocks noChangeAspect="1"/>
          </p:cNvGraphicFramePr>
          <p:nvPr/>
        </p:nvGraphicFramePr>
        <p:xfrm>
          <a:off x="3779912" y="1386606"/>
          <a:ext cx="8264525" cy="5016500"/>
        </p:xfrm>
        <a:graphic>
          <a:graphicData uri="http://schemas.openxmlformats.org/drawingml/2006/chart">
            <c:chart xmlns:c="http://schemas.openxmlformats.org/drawingml/2006/chart" xmlns:r="http://schemas.openxmlformats.org/officeDocument/2006/relationships" r:id="rId3"/>
          </a:graphicData>
        </a:graphic>
      </p:graphicFrame>
      <p:sp>
        <p:nvSpPr>
          <p:cNvPr id="30737" name="タイトル 2"/>
          <p:cNvSpPr>
            <a:spLocks noGrp="1"/>
          </p:cNvSpPr>
          <p:nvPr>
            <p:ph type="title" idx="4294967295"/>
          </p:nvPr>
        </p:nvSpPr>
        <p:spPr>
          <a:xfrm>
            <a:off x="323850" y="261938"/>
            <a:ext cx="7127875" cy="430212"/>
          </a:xfrm>
        </p:spPr>
        <p:txBody>
          <a:bodyPr/>
          <a:lstStyle/>
          <a:p>
            <a:pPr eaLnBrk="1" hangingPunct="1"/>
            <a:r>
              <a:rPr lang="en-US" altLang="ja-JP" sz="2400" b="1" dirty="0">
                <a:solidFill>
                  <a:srgbClr val="B61436"/>
                </a:solidFill>
                <a:ea typeface="ＭＳ Ｐゴシック" charset="-128"/>
              </a:rPr>
              <a:t>International Students/Faculty (2019)</a:t>
            </a:r>
            <a:r>
              <a:rPr lang="en-US" altLang="ja-JP" sz="3200" b="1" dirty="0">
                <a:solidFill>
                  <a:srgbClr val="B61436"/>
                </a:solidFill>
                <a:ea typeface="ＭＳ Ｐゴシック" charset="-128"/>
              </a:rPr>
              <a:t> </a:t>
            </a:r>
          </a:p>
        </p:txBody>
      </p:sp>
      <p:sp>
        <p:nvSpPr>
          <p:cNvPr id="30738" name="フッター プレースホルダー 3"/>
          <p:cNvSpPr txBox="1">
            <a:spLocks noGrp="1"/>
          </p:cNvSpPr>
          <p:nvPr/>
        </p:nvSpPr>
        <p:spPr bwMode="auto">
          <a:xfrm>
            <a:off x="5580063" y="6669088"/>
            <a:ext cx="2879725" cy="147637"/>
          </a:xfrm>
          <a:prstGeom prst="rect">
            <a:avLst/>
          </a:prstGeom>
          <a:noFill/>
          <a:ln w="9525">
            <a:noFill/>
            <a:miter lim="800000"/>
            <a:headEnd/>
            <a:tailEnd/>
          </a:ln>
        </p:spPr>
        <p:txBody>
          <a:bodyPr anchor="ctr"/>
          <a:lstStyle/>
          <a:p>
            <a:pPr algn="r"/>
            <a:endParaRPr lang="ja-JP" altLang="en-US" sz="1000">
              <a:solidFill>
                <a:schemeClr val="bg1"/>
              </a:solidFill>
              <a:latin typeface="Verdana" pitchFamily="34" charset="0"/>
            </a:endParaRPr>
          </a:p>
        </p:txBody>
      </p:sp>
      <p:sp>
        <p:nvSpPr>
          <p:cNvPr id="30739" name="スライド番号プレースホルダー 4"/>
          <p:cNvSpPr txBox="1">
            <a:spLocks noGrp="1"/>
          </p:cNvSpPr>
          <p:nvPr/>
        </p:nvSpPr>
        <p:spPr bwMode="auto">
          <a:xfrm>
            <a:off x="8521700" y="6672263"/>
            <a:ext cx="514350" cy="144462"/>
          </a:xfrm>
          <a:prstGeom prst="rect">
            <a:avLst/>
          </a:prstGeom>
          <a:noFill/>
          <a:ln w="9525">
            <a:noFill/>
            <a:miter lim="800000"/>
            <a:headEnd/>
            <a:tailEnd/>
          </a:ln>
        </p:spPr>
        <p:txBody>
          <a:bodyPr anchor="ctr"/>
          <a:lstStyle/>
          <a:p>
            <a:pPr algn="r"/>
            <a:fld id="{5FBA77D4-FB51-4A06-A8AE-4C647373E606}" type="slidenum">
              <a:rPr lang="ja-JP" altLang="en-US" sz="1000">
                <a:solidFill>
                  <a:schemeClr val="bg1"/>
                </a:solidFill>
                <a:latin typeface="Verdana" pitchFamily="34" charset="0"/>
              </a:rPr>
              <a:pPr algn="r"/>
              <a:t>7</a:t>
            </a:fld>
            <a:endParaRPr lang="en-US" altLang="ja-JP" sz="1000">
              <a:solidFill>
                <a:schemeClr val="bg1"/>
              </a:solidFill>
              <a:latin typeface="Verdana" pitchFamily="34" charset="0"/>
            </a:endParaRPr>
          </a:p>
        </p:txBody>
      </p:sp>
      <p:grpSp>
        <p:nvGrpSpPr>
          <p:cNvPr id="30740" name="グループ化 1"/>
          <p:cNvGrpSpPr>
            <a:grpSpLocks/>
          </p:cNvGrpSpPr>
          <p:nvPr/>
        </p:nvGrpSpPr>
        <p:grpSpPr bwMode="auto">
          <a:xfrm>
            <a:off x="250825" y="836613"/>
            <a:ext cx="4392613" cy="2644775"/>
            <a:chOff x="539750" y="982663"/>
            <a:chExt cx="8135938" cy="2374900"/>
          </a:xfrm>
        </p:grpSpPr>
        <p:sp>
          <p:nvSpPr>
            <p:cNvPr id="30747" name="AutoShape 40"/>
            <p:cNvSpPr>
              <a:spLocks noChangeArrowheads="1"/>
            </p:cNvSpPr>
            <p:nvPr/>
          </p:nvSpPr>
          <p:spPr bwMode="auto">
            <a:xfrm>
              <a:off x="539750" y="982663"/>
              <a:ext cx="8135938" cy="2374900"/>
            </a:xfrm>
            <a:prstGeom prst="roundRect">
              <a:avLst>
                <a:gd name="adj" fmla="val 9366"/>
              </a:avLst>
            </a:prstGeom>
            <a:solidFill>
              <a:srgbClr val="000066"/>
            </a:solidFill>
            <a:ln w="9525">
              <a:noFill/>
              <a:round/>
              <a:headEnd/>
              <a:tailEnd/>
            </a:ln>
          </p:spPr>
          <p:txBody>
            <a:bodyPr wrap="none" anchor="ctr"/>
            <a:lstStyle/>
            <a:p>
              <a:pPr defTabSz="457200"/>
              <a:endParaRPr lang="ja-JP" altLang="en-US"/>
            </a:p>
          </p:txBody>
        </p:sp>
        <p:sp>
          <p:nvSpPr>
            <p:cNvPr id="30748" name="Rectangle 41"/>
            <p:cNvSpPr>
              <a:spLocks noChangeArrowheads="1"/>
            </p:cNvSpPr>
            <p:nvPr/>
          </p:nvSpPr>
          <p:spPr bwMode="auto">
            <a:xfrm>
              <a:off x="539750" y="1052513"/>
              <a:ext cx="7994801" cy="2238603"/>
            </a:xfrm>
            <a:prstGeom prst="rect">
              <a:avLst/>
            </a:prstGeom>
            <a:noFill/>
            <a:ln w="9525">
              <a:noFill/>
              <a:miter lim="800000"/>
              <a:headEnd/>
              <a:tailEnd/>
            </a:ln>
          </p:spPr>
          <p:txBody>
            <a:bodyPr>
              <a:spAutoFit/>
            </a:bodyPr>
            <a:lstStyle/>
            <a:p>
              <a:pPr algn="ctr"/>
              <a:r>
                <a:rPr lang="en-US" altLang="ja-JP" sz="2400" b="1" dirty="0">
                  <a:solidFill>
                    <a:schemeClr val="bg1"/>
                  </a:solidFill>
                  <a:latin typeface="Cambria" pitchFamily="18" charset="0"/>
                  <a:ea typeface="HGP創英角ｺﾞｼｯｸUB" pitchFamily="50" charset="-128"/>
                </a:rPr>
                <a:t>1873 International Students</a:t>
              </a:r>
            </a:p>
            <a:p>
              <a:pPr algn="ctr"/>
              <a:r>
                <a:rPr lang="en-US" altLang="ja-JP" sz="2400" b="1" dirty="0">
                  <a:solidFill>
                    <a:schemeClr val="bg1"/>
                  </a:solidFill>
                  <a:latin typeface="Cambria" pitchFamily="18" charset="0"/>
                  <a:ea typeface="HGP創英角ｺﾞｼｯｸUB" pitchFamily="50" charset="-128"/>
                </a:rPr>
                <a:t> from 88 Countries</a:t>
              </a:r>
            </a:p>
            <a:p>
              <a:pPr>
                <a:spcBef>
                  <a:spcPct val="50000"/>
                </a:spcBef>
              </a:pPr>
              <a:r>
                <a:rPr lang="ja-JP" altLang="en-US" sz="2400" b="1" dirty="0">
                  <a:solidFill>
                    <a:schemeClr val="bg1"/>
                  </a:solidFill>
                  <a:latin typeface="Cambria" pitchFamily="18" charset="0"/>
                  <a:ea typeface="HGP創英角ｺﾞｼｯｸUB" pitchFamily="50" charset="-128"/>
                </a:rPr>
                <a:t>　  </a:t>
              </a:r>
              <a:r>
                <a:rPr lang="en-US" altLang="ja-JP" sz="2400" b="1" dirty="0">
                  <a:solidFill>
                    <a:schemeClr val="bg1"/>
                  </a:solidFill>
                  <a:latin typeface="Cambria" pitchFamily="18" charset="0"/>
                  <a:ea typeface="HGP創英角ｺﾞｼｯｸUB" pitchFamily="50" charset="-128"/>
                </a:rPr>
                <a:t>China (46</a:t>
              </a:r>
              <a:r>
                <a:rPr lang="ja-JP" altLang="en-US" sz="2400" b="1" dirty="0">
                  <a:solidFill>
                    <a:schemeClr val="bg1"/>
                  </a:solidFill>
                  <a:latin typeface="Cambria" pitchFamily="18" charset="0"/>
                  <a:ea typeface="HGP創英角ｺﾞｼｯｸUB" pitchFamily="50" charset="-128"/>
                </a:rPr>
                <a:t>％</a:t>
              </a:r>
              <a:r>
                <a:rPr lang="en-US" altLang="ja-JP" sz="2400" b="1" dirty="0">
                  <a:solidFill>
                    <a:schemeClr val="bg1"/>
                  </a:solidFill>
                  <a:latin typeface="Cambria" pitchFamily="18" charset="0"/>
                  <a:ea typeface="HGP創英角ｺﾞｼｯｸUB" pitchFamily="50" charset="-128"/>
                </a:rPr>
                <a:t>)</a:t>
              </a:r>
            </a:p>
            <a:p>
              <a:r>
                <a:rPr lang="en-US" altLang="ja-JP" sz="2400" b="1" dirty="0">
                  <a:solidFill>
                    <a:schemeClr val="bg1"/>
                  </a:solidFill>
                  <a:latin typeface="Cambria" pitchFamily="18" charset="0"/>
                  <a:ea typeface="HGP創英角ｺﾞｼｯｸUB" pitchFamily="50" charset="-128"/>
                </a:rPr>
                <a:t>     South Korea (12%)</a:t>
              </a:r>
            </a:p>
            <a:p>
              <a:r>
                <a:rPr lang="en-US" altLang="ja-JP" sz="2400" b="1" dirty="0">
                  <a:solidFill>
                    <a:schemeClr val="bg1"/>
                  </a:solidFill>
                </a:rPr>
                <a:t>    </a:t>
              </a:r>
              <a:r>
                <a:rPr lang="en-US" altLang="ja-JP" sz="2400" b="1" dirty="0">
                  <a:solidFill>
                    <a:schemeClr val="bg1"/>
                  </a:solidFill>
                  <a:latin typeface="Cambria" pitchFamily="18" charset="0"/>
                </a:rPr>
                <a:t>USA (11%)</a:t>
              </a:r>
              <a:endParaRPr lang="en-US" altLang="ja-JP" sz="2400" b="1" dirty="0">
                <a:solidFill>
                  <a:schemeClr val="bg1"/>
                </a:solidFill>
                <a:latin typeface="Cambria" pitchFamily="18" charset="0"/>
                <a:ea typeface="HGP創英角ｺﾞｼｯｸUB" pitchFamily="50" charset="-128"/>
              </a:endParaRPr>
            </a:p>
            <a:p>
              <a:r>
                <a:rPr lang="en-US" altLang="ja-JP" sz="2400" b="1" dirty="0">
                  <a:solidFill>
                    <a:schemeClr val="bg1"/>
                  </a:solidFill>
                  <a:latin typeface="Cambria" pitchFamily="18" charset="0"/>
                  <a:ea typeface="HGP創英角ｺﾞｼｯｸUB" pitchFamily="50" charset="-128"/>
                </a:rPr>
                <a:t>     Europe (11%)              </a:t>
              </a:r>
            </a:p>
          </p:txBody>
        </p:sp>
      </p:grpSp>
      <p:grpSp>
        <p:nvGrpSpPr>
          <p:cNvPr id="30741" name="グループ化 2"/>
          <p:cNvGrpSpPr>
            <a:grpSpLocks/>
          </p:cNvGrpSpPr>
          <p:nvPr/>
        </p:nvGrpSpPr>
        <p:grpSpPr bwMode="auto">
          <a:xfrm>
            <a:off x="250825" y="3644900"/>
            <a:ext cx="3457575" cy="1512888"/>
            <a:chOff x="539750" y="3839443"/>
            <a:chExt cx="8135938" cy="1101725"/>
          </a:xfrm>
        </p:grpSpPr>
        <p:sp>
          <p:nvSpPr>
            <p:cNvPr id="30745" name="AutoShape 40"/>
            <p:cNvSpPr>
              <a:spLocks noChangeArrowheads="1"/>
            </p:cNvSpPr>
            <p:nvPr/>
          </p:nvSpPr>
          <p:spPr bwMode="auto">
            <a:xfrm>
              <a:off x="539750" y="3839443"/>
              <a:ext cx="8135938" cy="1101725"/>
            </a:xfrm>
            <a:prstGeom prst="roundRect">
              <a:avLst>
                <a:gd name="adj" fmla="val 16667"/>
              </a:avLst>
            </a:prstGeom>
            <a:solidFill>
              <a:srgbClr val="000066"/>
            </a:solidFill>
            <a:ln w="9525">
              <a:noFill/>
              <a:round/>
              <a:headEnd/>
              <a:tailEnd/>
            </a:ln>
          </p:spPr>
          <p:txBody>
            <a:bodyPr wrap="none" anchor="ctr"/>
            <a:lstStyle/>
            <a:p>
              <a:pPr defTabSz="457200"/>
              <a:endParaRPr lang="ja-JP" altLang="en-US"/>
            </a:p>
          </p:txBody>
        </p:sp>
        <p:sp>
          <p:nvSpPr>
            <p:cNvPr id="30746" name="Rectangle 41"/>
            <p:cNvSpPr>
              <a:spLocks noChangeArrowheads="1"/>
            </p:cNvSpPr>
            <p:nvPr/>
          </p:nvSpPr>
          <p:spPr bwMode="auto">
            <a:xfrm>
              <a:off x="539750" y="3909963"/>
              <a:ext cx="7991085" cy="918937"/>
            </a:xfrm>
            <a:prstGeom prst="rect">
              <a:avLst/>
            </a:prstGeom>
            <a:noFill/>
            <a:ln w="9525">
              <a:noFill/>
              <a:miter lim="800000"/>
              <a:headEnd/>
              <a:tailEnd/>
            </a:ln>
          </p:spPr>
          <p:txBody>
            <a:bodyPr>
              <a:spAutoFit/>
            </a:bodyPr>
            <a:lstStyle/>
            <a:p>
              <a:pPr algn="ctr"/>
              <a:r>
                <a:rPr lang="en-US" altLang="ja-JP" sz="2400" b="1" dirty="0">
                  <a:solidFill>
                    <a:schemeClr val="bg1"/>
                  </a:solidFill>
                  <a:latin typeface="Cambria" pitchFamily="18" charset="0"/>
                  <a:ea typeface="HGP創英角ｺﾞｼｯｸUB" pitchFamily="50" charset="-128"/>
                </a:rPr>
                <a:t>70% of International Students, from 19 countries in Asia</a:t>
              </a:r>
              <a:r>
                <a:rPr lang="en-US" altLang="ja-JP" sz="2800" b="1" dirty="0">
                  <a:solidFill>
                    <a:schemeClr val="bg1"/>
                  </a:solidFill>
                  <a:latin typeface="Cambria" pitchFamily="18" charset="0"/>
                  <a:ea typeface="HGP創英角ｺﾞｼｯｸUB" pitchFamily="50" charset="-128"/>
                </a:rPr>
                <a:t>                        </a:t>
              </a:r>
              <a:endParaRPr lang="en-US" altLang="ja-JP" sz="2800" dirty="0">
                <a:solidFill>
                  <a:schemeClr val="bg1"/>
                </a:solidFill>
                <a:latin typeface="Cambria" pitchFamily="18" charset="0"/>
                <a:ea typeface="HGSｺﾞｼｯｸE" pitchFamily="50" charset="-128"/>
              </a:endParaRPr>
            </a:p>
          </p:txBody>
        </p:sp>
      </p:grpSp>
      <p:grpSp>
        <p:nvGrpSpPr>
          <p:cNvPr id="30742" name="グループ化 3"/>
          <p:cNvGrpSpPr>
            <a:grpSpLocks/>
          </p:cNvGrpSpPr>
          <p:nvPr/>
        </p:nvGrpSpPr>
        <p:grpSpPr bwMode="auto">
          <a:xfrm>
            <a:off x="250825" y="5300663"/>
            <a:ext cx="4033838" cy="1152525"/>
            <a:chOff x="541338" y="5470525"/>
            <a:chExt cx="8135937" cy="1101725"/>
          </a:xfrm>
        </p:grpSpPr>
        <p:sp>
          <p:nvSpPr>
            <p:cNvPr id="30743" name="AutoShape 40"/>
            <p:cNvSpPr>
              <a:spLocks noChangeArrowheads="1"/>
            </p:cNvSpPr>
            <p:nvPr/>
          </p:nvSpPr>
          <p:spPr bwMode="auto">
            <a:xfrm>
              <a:off x="541338" y="5470525"/>
              <a:ext cx="8135937" cy="1101725"/>
            </a:xfrm>
            <a:prstGeom prst="roundRect">
              <a:avLst>
                <a:gd name="adj" fmla="val 16667"/>
              </a:avLst>
            </a:prstGeom>
            <a:solidFill>
              <a:srgbClr val="000066"/>
            </a:solidFill>
            <a:ln w="9525">
              <a:noFill/>
              <a:round/>
              <a:headEnd/>
              <a:tailEnd/>
            </a:ln>
          </p:spPr>
          <p:txBody>
            <a:bodyPr wrap="none" anchor="ctr"/>
            <a:lstStyle/>
            <a:p>
              <a:pPr defTabSz="457200"/>
              <a:endParaRPr lang="ja-JP" altLang="en-US"/>
            </a:p>
          </p:txBody>
        </p:sp>
        <p:sp>
          <p:nvSpPr>
            <p:cNvPr id="30744" name="Rectangle 41"/>
            <p:cNvSpPr>
              <a:spLocks noChangeArrowheads="1"/>
            </p:cNvSpPr>
            <p:nvPr/>
          </p:nvSpPr>
          <p:spPr bwMode="auto">
            <a:xfrm>
              <a:off x="541338" y="5540331"/>
              <a:ext cx="7998257" cy="845263"/>
            </a:xfrm>
            <a:prstGeom prst="rect">
              <a:avLst/>
            </a:prstGeom>
            <a:noFill/>
            <a:ln w="9525">
              <a:noFill/>
              <a:miter lim="800000"/>
              <a:headEnd/>
              <a:tailEnd/>
            </a:ln>
          </p:spPr>
          <p:txBody>
            <a:bodyPr>
              <a:spAutoFit/>
            </a:bodyPr>
            <a:lstStyle/>
            <a:p>
              <a:pPr algn="ctr"/>
              <a:r>
                <a:rPr lang="en-US" altLang="ja-JP" sz="2400" b="1" dirty="0">
                  <a:solidFill>
                    <a:schemeClr val="bg1"/>
                  </a:solidFill>
                  <a:latin typeface="Cambria" pitchFamily="18" charset="0"/>
                  <a:ea typeface="HGP創英角ｺﾞｼｯｸUB" pitchFamily="50" charset="-128"/>
                </a:rPr>
                <a:t>15% of full-time faculty members from overseas</a:t>
              </a:r>
              <a:r>
                <a:rPr lang="en-US" altLang="ja-JP" sz="2800" b="1" dirty="0">
                  <a:solidFill>
                    <a:schemeClr val="bg1"/>
                  </a:solidFill>
                  <a:latin typeface="Cambria" pitchFamily="18" charset="0"/>
                  <a:ea typeface="HGP創英角ｺﾞｼｯｸUB" pitchFamily="50" charset="-128"/>
                </a:rPr>
                <a:t>               </a:t>
              </a:r>
              <a:endParaRPr lang="en-US" altLang="ja-JP" sz="2800" dirty="0">
                <a:solidFill>
                  <a:schemeClr val="bg1"/>
                </a:solidFill>
                <a:latin typeface="Cambria" pitchFamily="18" charset="0"/>
                <a:ea typeface="HGSｺﾞｼｯｸE" pitchFamily="50" charset="-128"/>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タイトル 2"/>
          <p:cNvSpPr>
            <a:spLocks noGrp="1"/>
          </p:cNvSpPr>
          <p:nvPr>
            <p:ph type="title" idx="4294967295"/>
          </p:nvPr>
        </p:nvSpPr>
        <p:spPr>
          <a:xfrm>
            <a:off x="-33010" y="260648"/>
            <a:ext cx="7632700" cy="430213"/>
          </a:xfrm>
        </p:spPr>
        <p:txBody>
          <a:bodyPr/>
          <a:lstStyle/>
          <a:p>
            <a:pPr eaLnBrk="1" hangingPunct="1"/>
            <a:r>
              <a:rPr lang="en-US" altLang="ja-JP" sz="2800" b="1" dirty="0">
                <a:solidFill>
                  <a:srgbClr val="B61436"/>
                </a:solidFill>
                <a:ea typeface="ＭＳ Ｐゴシック" charset="-128"/>
              </a:rPr>
              <a:t>Academic Programs - Undergraduate</a:t>
            </a:r>
            <a:r>
              <a:rPr lang="en-US" altLang="ja-JP" sz="2400" b="1" dirty="0">
                <a:solidFill>
                  <a:srgbClr val="B61436"/>
                </a:solidFill>
                <a:ea typeface="ＭＳ Ｐゴシック" charset="-128"/>
              </a:rPr>
              <a:t> </a:t>
            </a:r>
          </a:p>
        </p:txBody>
      </p:sp>
      <p:sp>
        <p:nvSpPr>
          <p:cNvPr id="32770" name="フッター プレースホルダー 3"/>
          <p:cNvSpPr txBox="1">
            <a:spLocks noGrp="1"/>
          </p:cNvSpPr>
          <p:nvPr/>
        </p:nvSpPr>
        <p:spPr bwMode="auto">
          <a:xfrm>
            <a:off x="5580063" y="6669088"/>
            <a:ext cx="2879725" cy="147637"/>
          </a:xfrm>
          <a:prstGeom prst="rect">
            <a:avLst/>
          </a:prstGeom>
          <a:noFill/>
          <a:ln w="9525">
            <a:noFill/>
            <a:miter lim="800000"/>
            <a:headEnd/>
            <a:tailEnd/>
          </a:ln>
        </p:spPr>
        <p:txBody>
          <a:bodyPr anchor="ctr"/>
          <a:lstStyle/>
          <a:p>
            <a:pPr algn="r"/>
            <a:endParaRPr lang="ja-JP" altLang="en-US" sz="1000">
              <a:solidFill>
                <a:schemeClr val="bg1"/>
              </a:solidFill>
              <a:latin typeface="Verdana" pitchFamily="34" charset="0"/>
            </a:endParaRPr>
          </a:p>
        </p:txBody>
      </p:sp>
      <p:sp>
        <p:nvSpPr>
          <p:cNvPr id="32771" name="スライド番号プレースホルダー 4"/>
          <p:cNvSpPr txBox="1">
            <a:spLocks noGrp="1"/>
          </p:cNvSpPr>
          <p:nvPr/>
        </p:nvSpPr>
        <p:spPr bwMode="auto">
          <a:xfrm>
            <a:off x="8521700" y="6672263"/>
            <a:ext cx="514350" cy="144462"/>
          </a:xfrm>
          <a:prstGeom prst="rect">
            <a:avLst/>
          </a:prstGeom>
          <a:noFill/>
          <a:ln w="9525">
            <a:noFill/>
            <a:miter lim="800000"/>
            <a:headEnd/>
            <a:tailEnd/>
          </a:ln>
        </p:spPr>
        <p:txBody>
          <a:bodyPr anchor="ctr"/>
          <a:lstStyle/>
          <a:p>
            <a:pPr algn="r"/>
            <a:fld id="{2A5107AB-479C-460E-9D5D-D47802589DFD}" type="slidenum">
              <a:rPr lang="ja-JP" altLang="en-US" sz="1000">
                <a:solidFill>
                  <a:schemeClr val="bg1"/>
                </a:solidFill>
                <a:latin typeface="Verdana" pitchFamily="34" charset="0"/>
              </a:rPr>
              <a:pPr algn="r"/>
              <a:t>8</a:t>
            </a:fld>
            <a:endParaRPr lang="en-US" altLang="ja-JP" sz="1000">
              <a:solidFill>
                <a:schemeClr val="bg1"/>
              </a:solidFill>
              <a:latin typeface="Verdana" pitchFamily="34" charset="0"/>
            </a:endParaRPr>
          </a:p>
        </p:txBody>
      </p:sp>
      <p:sp>
        <p:nvSpPr>
          <p:cNvPr id="32772" name="AutoShape 40"/>
          <p:cNvSpPr>
            <a:spLocks noChangeArrowheads="1"/>
          </p:cNvSpPr>
          <p:nvPr/>
        </p:nvSpPr>
        <p:spPr bwMode="auto">
          <a:xfrm>
            <a:off x="250825" y="765175"/>
            <a:ext cx="7473950" cy="647700"/>
          </a:xfrm>
          <a:prstGeom prst="roundRect">
            <a:avLst>
              <a:gd name="adj" fmla="val 16667"/>
            </a:avLst>
          </a:prstGeom>
          <a:solidFill>
            <a:srgbClr val="000066"/>
          </a:solidFill>
          <a:ln w="9525">
            <a:noFill/>
            <a:round/>
            <a:headEnd/>
            <a:tailEnd/>
          </a:ln>
        </p:spPr>
        <p:txBody>
          <a:bodyPr wrap="none" anchor="ctr"/>
          <a:lstStyle/>
          <a:p>
            <a:pPr defTabSz="457200"/>
            <a:endParaRPr lang="ja-JP" altLang="en-US"/>
          </a:p>
        </p:txBody>
      </p:sp>
      <p:sp>
        <p:nvSpPr>
          <p:cNvPr id="32773" name="Rectangle 41"/>
          <p:cNvSpPr>
            <a:spLocks noChangeArrowheads="1"/>
          </p:cNvSpPr>
          <p:nvPr/>
        </p:nvSpPr>
        <p:spPr bwMode="auto">
          <a:xfrm>
            <a:off x="323850" y="836613"/>
            <a:ext cx="7724775" cy="522287"/>
          </a:xfrm>
          <a:prstGeom prst="rect">
            <a:avLst/>
          </a:prstGeom>
          <a:noFill/>
          <a:ln w="9525">
            <a:noFill/>
            <a:miter lim="800000"/>
            <a:headEnd/>
            <a:tailEnd/>
          </a:ln>
        </p:spPr>
        <p:txBody>
          <a:bodyPr anchor="ctr">
            <a:spAutoFit/>
          </a:bodyPr>
          <a:lstStyle/>
          <a:p>
            <a:r>
              <a:rPr lang="en-US" altLang="ja-JP" sz="2800" b="1">
                <a:solidFill>
                  <a:schemeClr val="bg1"/>
                </a:solidFill>
                <a:latin typeface="Cambria" pitchFamily="18" charset="0"/>
                <a:ea typeface="HGP創英角ｺﾞｼｯｸUB" pitchFamily="50" charset="-128"/>
              </a:rPr>
              <a:t>9 Undergraduate Faculties, 29 Departments </a:t>
            </a:r>
          </a:p>
        </p:txBody>
      </p:sp>
      <p:sp>
        <p:nvSpPr>
          <p:cNvPr id="8" name="正方形/長方形 14"/>
          <p:cNvSpPr>
            <a:spLocks noChangeArrowheads="1"/>
          </p:cNvSpPr>
          <p:nvPr/>
        </p:nvSpPr>
        <p:spPr bwMode="auto">
          <a:xfrm>
            <a:off x="323850" y="1595438"/>
            <a:ext cx="4608513" cy="4893647"/>
          </a:xfrm>
          <a:prstGeom prst="rect">
            <a:avLst/>
          </a:prstGeom>
          <a:solidFill>
            <a:schemeClr val="bg1"/>
          </a:solidFill>
          <a:ln>
            <a:noFill/>
          </a:ln>
        </p:spPr>
        <p:txBody>
          <a:bodyPr>
            <a:spAutoFit/>
          </a:bodyPr>
          <a:lstStyle/>
          <a:p>
            <a:pPr marL="342900" indent="-342900">
              <a:lnSpc>
                <a:spcPct val="90000"/>
              </a:lnSpc>
              <a:spcBef>
                <a:spcPct val="20000"/>
              </a:spcBef>
              <a:defRPr/>
            </a:pPr>
            <a:r>
              <a:rPr kumimoji="0" lang="en-US" altLang="ja-JP" sz="2400" b="1" dirty="0">
                <a:solidFill>
                  <a:srgbClr val="000066"/>
                </a:solidFill>
                <a:latin typeface="Cambria" pitchFamily="18" charset="0"/>
              </a:rPr>
              <a:t>1. Theology</a:t>
            </a:r>
          </a:p>
          <a:p>
            <a:pPr marL="342900" indent="-342900">
              <a:lnSpc>
                <a:spcPct val="90000"/>
              </a:lnSpc>
              <a:spcBef>
                <a:spcPct val="20000"/>
              </a:spcBef>
              <a:defRPr/>
            </a:pPr>
            <a:r>
              <a:rPr kumimoji="0" lang="en-US" altLang="ja-JP" sz="2400" b="1" dirty="0">
                <a:solidFill>
                  <a:srgbClr val="000066"/>
                </a:solidFill>
                <a:latin typeface="Cambria" pitchFamily="18" charset="0"/>
              </a:rPr>
              <a:t>2. Humanities</a:t>
            </a:r>
          </a:p>
          <a:p>
            <a:pPr marL="342900" indent="-342900">
              <a:lnSpc>
                <a:spcPct val="90000"/>
              </a:lnSpc>
              <a:spcBef>
                <a:spcPct val="20000"/>
              </a:spcBef>
              <a:defRPr/>
            </a:pPr>
            <a:r>
              <a:rPr kumimoji="0" lang="en-US" altLang="ja-JP" sz="2400" b="1" dirty="0">
                <a:solidFill>
                  <a:srgbClr val="000066"/>
                </a:solidFill>
                <a:latin typeface="Cambria" pitchFamily="18" charset="0"/>
              </a:rPr>
              <a:t>3. Human Sciences</a:t>
            </a:r>
          </a:p>
          <a:p>
            <a:pPr marL="342900" indent="-342900">
              <a:lnSpc>
                <a:spcPct val="90000"/>
              </a:lnSpc>
              <a:spcBef>
                <a:spcPct val="20000"/>
              </a:spcBef>
              <a:defRPr/>
            </a:pPr>
            <a:r>
              <a:rPr kumimoji="0" lang="en-US" altLang="ja-JP" sz="2400" b="1" dirty="0">
                <a:solidFill>
                  <a:srgbClr val="000066"/>
                </a:solidFill>
                <a:latin typeface="Cambria" pitchFamily="18" charset="0"/>
              </a:rPr>
              <a:t>4. Law</a:t>
            </a:r>
          </a:p>
          <a:p>
            <a:pPr marL="342900" indent="-342900">
              <a:lnSpc>
                <a:spcPct val="90000"/>
              </a:lnSpc>
              <a:spcBef>
                <a:spcPct val="20000"/>
              </a:spcBef>
              <a:defRPr/>
            </a:pPr>
            <a:r>
              <a:rPr kumimoji="0" lang="en-US" altLang="ja-JP" sz="2400" b="1" dirty="0">
                <a:solidFill>
                  <a:srgbClr val="000066"/>
                </a:solidFill>
                <a:latin typeface="Cambria" pitchFamily="18" charset="0"/>
              </a:rPr>
              <a:t>5. Economics</a:t>
            </a:r>
          </a:p>
          <a:p>
            <a:pPr marL="342900" indent="-342900">
              <a:lnSpc>
                <a:spcPct val="90000"/>
              </a:lnSpc>
              <a:spcBef>
                <a:spcPct val="20000"/>
              </a:spcBef>
              <a:defRPr/>
            </a:pPr>
            <a:r>
              <a:rPr kumimoji="0" lang="en-US" altLang="ja-JP" sz="2400" b="1" dirty="0">
                <a:solidFill>
                  <a:srgbClr val="000066"/>
                </a:solidFill>
                <a:latin typeface="Cambria" pitchFamily="18" charset="0"/>
              </a:rPr>
              <a:t>6. Foreign Studies</a:t>
            </a:r>
          </a:p>
          <a:p>
            <a:pPr marL="342900" indent="-342900">
              <a:lnSpc>
                <a:spcPct val="90000"/>
              </a:lnSpc>
              <a:spcBef>
                <a:spcPct val="20000"/>
              </a:spcBef>
              <a:defRPr/>
            </a:pPr>
            <a:r>
              <a:rPr kumimoji="0" lang="en-US" altLang="ja-JP" sz="2400" b="1" dirty="0">
                <a:solidFill>
                  <a:srgbClr val="000066"/>
                </a:solidFill>
                <a:latin typeface="Cambria" pitchFamily="18" charset="0"/>
              </a:rPr>
              <a:t>7. Global Studies </a:t>
            </a:r>
            <a:r>
              <a:rPr kumimoji="0" lang="en-US" altLang="ja-JP" b="1" dirty="0">
                <a:solidFill>
                  <a:srgbClr val="000066"/>
                </a:solidFill>
                <a:latin typeface="Cambria" pitchFamily="18" charset="0"/>
              </a:rPr>
              <a:t>(since 2014)</a:t>
            </a:r>
          </a:p>
          <a:p>
            <a:pPr marL="342900" indent="-342900">
              <a:lnSpc>
                <a:spcPct val="90000"/>
              </a:lnSpc>
              <a:spcBef>
                <a:spcPct val="20000"/>
              </a:spcBef>
              <a:defRPr/>
            </a:pPr>
            <a:r>
              <a:rPr kumimoji="0" lang="en-US" altLang="ja-JP" sz="2400" b="1" dirty="0">
                <a:solidFill>
                  <a:srgbClr val="FF0000"/>
                </a:solidFill>
                <a:effectLst>
                  <a:outerShdw blurRad="38100" dist="38100" dir="2700000" algn="tl">
                    <a:srgbClr val="C0C0C0"/>
                  </a:outerShdw>
                </a:effectLst>
                <a:latin typeface="Cambria" pitchFamily="18" charset="0"/>
              </a:rPr>
              <a:t>8. Liberal Arts </a:t>
            </a:r>
            <a:r>
              <a:rPr kumimoji="0" lang="ja-JP" altLang="en-US" sz="2400" b="1" dirty="0">
                <a:solidFill>
                  <a:srgbClr val="FF0000"/>
                </a:solidFill>
                <a:effectLst>
                  <a:outerShdw blurRad="38100" dist="38100" dir="2700000" algn="tl">
                    <a:srgbClr val="C0C0C0"/>
                  </a:outerShdw>
                </a:effectLst>
                <a:latin typeface="Cambria" pitchFamily="18" charset="0"/>
              </a:rPr>
              <a:t>＊</a:t>
            </a:r>
          </a:p>
          <a:p>
            <a:pPr marL="342900" indent="-342900">
              <a:lnSpc>
                <a:spcPct val="90000"/>
              </a:lnSpc>
              <a:spcBef>
                <a:spcPct val="20000"/>
              </a:spcBef>
              <a:defRPr/>
            </a:pPr>
            <a:r>
              <a:rPr kumimoji="0" lang="en-US" altLang="ja-JP" sz="2400" b="1" dirty="0">
                <a:solidFill>
                  <a:srgbClr val="000066"/>
                </a:solidFill>
                <a:effectLst>
                  <a:outerShdw blurRad="38100" dist="38100" dir="2700000" algn="tl">
                    <a:srgbClr val="C0C0C0"/>
                  </a:outerShdw>
                </a:effectLst>
                <a:latin typeface="Cambria" pitchFamily="18" charset="0"/>
              </a:rPr>
              <a:t>9. Science &amp; Technology</a:t>
            </a:r>
          </a:p>
          <a:p>
            <a:pPr marL="342900" indent="-342900">
              <a:lnSpc>
                <a:spcPct val="90000"/>
              </a:lnSpc>
              <a:spcBef>
                <a:spcPct val="20000"/>
              </a:spcBef>
              <a:defRPr/>
            </a:pPr>
            <a:r>
              <a:rPr kumimoji="0" lang="ja-JP" altLang="en-US" sz="2400" b="1" dirty="0">
                <a:solidFill>
                  <a:srgbClr val="464653"/>
                </a:solidFill>
                <a:latin typeface="Cambria" pitchFamily="18" charset="0"/>
              </a:rPr>
              <a:t>　</a:t>
            </a:r>
            <a:r>
              <a:rPr kumimoji="0" lang="en-US" altLang="ja-JP" sz="2400" b="1" i="1" dirty="0">
                <a:solidFill>
                  <a:srgbClr val="FF0000"/>
                </a:solidFill>
                <a:effectLst>
                  <a:outerShdw blurRad="38100" dist="38100" dir="2700000" algn="tl">
                    <a:srgbClr val="C0C0C0"/>
                  </a:outerShdw>
                </a:effectLst>
                <a:latin typeface="Cambria" pitchFamily="18" charset="0"/>
              </a:rPr>
              <a:t>Green Science </a:t>
            </a:r>
            <a:r>
              <a:rPr kumimoji="0" lang="ja-JP" altLang="en-US" sz="2400" b="1" dirty="0">
                <a:solidFill>
                  <a:srgbClr val="FF0000"/>
                </a:solidFill>
                <a:effectLst>
                  <a:outerShdw blurRad="38100" dist="38100" dir="2700000" algn="tl">
                    <a:srgbClr val="C0C0C0"/>
                  </a:outerShdw>
                </a:effectLst>
                <a:latin typeface="Cambria" pitchFamily="18" charset="0"/>
              </a:rPr>
              <a:t>＊</a:t>
            </a:r>
          </a:p>
          <a:p>
            <a:pPr marL="342900" indent="-342900">
              <a:lnSpc>
                <a:spcPct val="90000"/>
              </a:lnSpc>
              <a:spcBef>
                <a:spcPct val="20000"/>
              </a:spcBef>
              <a:defRPr/>
            </a:pPr>
            <a:r>
              <a:rPr kumimoji="0" lang="ja-JP" altLang="en-US" sz="2400" b="1" i="1" dirty="0">
                <a:solidFill>
                  <a:srgbClr val="FF0000"/>
                </a:solidFill>
                <a:effectLst>
                  <a:outerShdw blurRad="38100" dist="38100" dir="2700000" algn="tl">
                    <a:srgbClr val="C0C0C0"/>
                  </a:outerShdw>
                </a:effectLst>
                <a:latin typeface="Cambria" pitchFamily="18" charset="0"/>
              </a:rPr>
              <a:t>   </a:t>
            </a:r>
            <a:r>
              <a:rPr kumimoji="0" lang="en-US" altLang="ja-JP" sz="2400" b="1" i="1" dirty="0">
                <a:solidFill>
                  <a:srgbClr val="FF0000"/>
                </a:solidFill>
                <a:effectLst>
                  <a:outerShdw blurRad="38100" dist="38100" dir="2700000" algn="tl">
                    <a:srgbClr val="C0C0C0"/>
                  </a:outerShdw>
                </a:effectLst>
                <a:latin typeface="Cambria" pitchFamily="18" charset="0"/>
              </a:rPr>
              <a:t>Green Engineering </a:t>
            </a:r>
            <a:r>
              <a:rPr kumimoji="0" lang="ja-JP" altLang="en-US" sz="2400" b="1" dirty="0">
                <a:solidFill>
                  <a:srgbClr val="FF0000"/>
                </a:solidFill>
                <a:effectLst>
                  <a:outerShdw blurRad="38100" dist="38100" dir="2700000" algn="tl">
                    <a:srgbClr val="C0C0C0"/>
                  </a:outerShdw>
                </a:effectLst>
                <a:latin typeface="Cambria" pitchFamily="18" charset="0"/>
              </a:rPr>
              <a:t>＊</a:t>
            </a:r>
          </a:p>
          <a:p>
            <a:pPr marL="342900" indent="-342900">
              <a:lnSpc>
                <a:spcPct val="90000"/>
              </a:lnSpc>
              <a:spcBef>
                <a:spcPct val="20000"/>
              </a:spcBef>
              <a:defRPr/>
            </a:pPr>
            <a:r>
              <a:rPr kumimoji="0" lang="ja-JP" altLang="en-US" sz="2400" b="1" dirty="0">
                <a:solidFill>
                  <a:srgbClr val="FF0000"/>
                </a:solidFill>
                <a:effectLst>
                  <a:outerShdw blurRad="38100" dist="38100" dir="2700000" algn="tl">
                    <a:srgbClr val="C0C0C0"/>
                  </a:outerShdw>
                </a:effectLst>
                <a:latin typeface="Cambria" pitchFamily="18" charset="0"/>
              </a:rPr>
              <a:t>     ＊</a:t>
            </a:r>
            <a:r>
              <a:rPr kumimoji="0" lang="ja-JP" altLang="en-US" b="1" dirty="0">
                <a:effectLst>
                  <a:outerShdw blurRad="38100" dist="38100" dir="2700000" algn="tl">
                    <a:srgbClr val="C0C0C0"/>
                  </a:outerShdw>
                </a:effectLst>
                <a:latin typeface="Cambria" pitchFamily="18" charset="0"/>
              </a:rPr>
              <a:t>＝</a:t>
            </a:r>
            <a:r>
              <a:rPr kumimoji="0" lang="en-US" altLang="ja-JP" b="1" dirty="0">
                <a:effectLst>
                  <a:outerShdw blurRad="38100" dist="38100" dir="2700000" algn="tl">
                    <a:srgbClr val="C0C0C0"/>
                  </a:outerShdw>
                </a:effectLst>
                <a:latin typeface="Cambria" pitchFamily="18" charset="0"/>
              </a:rPr>
              <a:t>English-based programs</a:t>
            </a:r>
            <a:endParaRPr kumimoji="0" lang="en-US" altLang="ja-JP" b="1" dirty="0">
              <a:latin typeface="Cambria" pitchFamily="18" charset="0"/>
            </a:endParaRPr>
          </a:p>
        </p:txBody>
      </p:sp>
      <p:pic>
        <p:nvPicPr>
          <p:cNvPr id="32775" name="Picture 5" descr="DSC_0144"/>
          <p:cNvPicPr>
            <a:picLocks noChangeAspect="1" noChangeArrowheads="1"/>
          </p:cNvPicPr>
          <p:nvPr/>
        </p:nvPicPr>
        <p:blipFill>
          <a:blip r:embed="rId3"/>
          <a:srcRect/>
          <a:stretch>
            <a:fillRect/>
          </a:stretch>
        </p:blipFill>
        <p:spPr bwMode="auto">
          <a:xfrm>
            <a:off x="4859338" y="1628775"/>
            <a:ext cx="3281362" cy="457517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07504" y="476672"/>
            <a:ext cx="8280920" cy="862846"/>
          </a:xfrm>
        </p:spPr>
        <p:txBody>
          <a:bodyPr>
            <a:noAutofit/>
          </a:bodyPr>
          <a:lstStyle/>
          <a:p>
            <a:r>
              <a:rPr kumimoji="1" lang="en-US" altLang="ja-JP" sz="2400" b="1" dirty="0"/>
              <a:t>New English-taught Undergraduate Program    </a:t>
            </a:r>
            <a:br>
              <a:rPr kumimoji="1" lang="en-US" altLang="ja-JP" sz="2400" b="1" dirty="0"/>
            </a:br>
            <a:r>
              <a:rPr lang="en-US" altLang="ja-JP" sz="2400" b="1" dirty="0"/>
              <a:t>                                          </a:t>
            </a:r>
            <a:r>
              <a:rPr kumimoji="1" lang="en-US" altLang="ja-JP" sz="2400" b="1" dirty="0"/>
              <a:t>(from </a:t>
            </a:r>
            <a:r>
              <a:rPr lang="en-US" altLang="ja-JP" sz="2400" b="1" dirty="0"/>
              <a:t>Autumn</a:t>
            </a:r>
            <a:r>
              <a:rPr kumimoji="1" lang="en-US" altLang="ja-JP" sz="2400" b="1" dirty="0"/>
              <a:t> 2020)</a:t>
            </a:r>
            <a:endParaRPr kumimoji="1" lang="ja-JP" altLang="en-US" sz="2400" b="1" dirty="0"/>
          </a:p>
        </p:txBody>
      </p:sp>
      <p:sp>
        <p:nvSpPr>
          <p:cNvPr id="4" name="フッター プレースホルダー 3"/>
          <p:cNvSpPr>
            <a:spLocks noGrp="1"/>
          </p:cNvSpPr>
          <p:nvPr>
            <p:ph type="ftr" sz="quarter" idx="10"/>
          </p:nvPr>
        </p:nvSpPr>
        <p:spPr/>
        <p:txBody>
          <a:bodyPr/>
          <a:lstStyle/>
          <a:p>
            <a:pPr>
              <a:defRPr/>
            </a:pPr>
            <a:endParaRPr lang="ja-JP" altLang="en-US"/>
          </a:p>
        </p:txBody>
      </p:sp>
      <p:sp>
        <p:nvSpPr>
          <p:cNvPr id="5" name="スライド番号プレースホルダー 4"/>
          <p:cNvSpPr>
            <a:spLocks noGrp="1"/>
          </p:cNvSpPr>
          <p:nvPr>
            <p:ph type="sldNum" sz="quarter" idx="11"/>
          </p:nvPr>
        </p:nvSpPr>
        <p:spPr/>
        <p:txBody>
          <a:bodyPr/>
          <a:lstStyle/>
          <a:p>
            <a:pPr>
              <a:defRPr/>
            </a:pPr>
            <a:fld id="{CBBD436A-D955-46F8-A5E3-8D122845458A}" type="slidenum">
              <a:rPr lang="ja-JP" altLang="en-US" smtClean="0"/>
              <a:pPr>
                <a:defRPr/>
              </a:pPr>
              <a:t>9</a:t>
            </a:fld>
            <a:endParaRPr lang="ja-JP" altLang="en-US"/>
          </a:p>
        </p:txBody>
      </p:sp>
      <p:pic>
        <p:nvPicPr>
          <p:cNvPr id="1026" name="Picture 2" descr="\\clnetsBfi\user\home\01015198\Desktop\SPSF.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3850" y="1233739"/>
            <a:ext cx="8640763" cy="4677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48950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テーマ">
  <a:themeElements>
    <a:clrScheme name="4_Office ​​テーマ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Office ​​テーマ">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 typeface="Arial" pitchFamily="34" charset="0"/>
          <a:buNone/>
          <a:tabLst/>
          <a:defRPr kumimoji="1" lang="ja-JP" altLang="en-US" sz="2400" b="0" i="0" u="sng" strike="noStrike" cap="none" normalizeH="0" baseline="0" smtClean="0">
            <a:ln>
              <a:noFill/>
            </a:ln>
            <a:solidFill>
              <a:schemeClr val="tx1"/>
            </a:solidFill>
            <a:effectLst/>
            <a:latin typeface="Verdana" pitchFamily="34" charset="0"/>
            <a:ea typeface="ＭＳ Ｐゴシック"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 typeface="Arial" pitchFamily="34" charset="0"/>
          <a:buNone/>
          <a:tabLst/>
          <a:defRPr kumimoji="1" lang="ja-JP" altLang="en-US" sz="2400" b="0" i="0" u="sng" strike="noStrike" cap="none" normalizeH="0" baseline="0" smtClean="0">
            <a:ln>
              <a:noFill/>
            </a:ln>
            <a:solidFill>
              <a:schemeClr val="tx1"/>
            </a:solidFill>
            <a:effectLst/>
            <a:latin typeface="Verdana" pitchFamily="34" charset="0"/>
            <a:ea typeface="ＭＳ Ｐゴシック" pitchFamily="50" charset="-128"/>
          </a:defRPr>
        </a:defPPr>
      </a:lstStyle>
    </a:lnDef>
  </a:objectDefaults>
  <a:extraClrSchemeLst>
    <a:extraClrScheme>
      <a:clrScheme name="4_Office ​​テーマ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Office ​​テーマ">
  <a:themeElements>
    <a:clrScheme name="4_Office ​​テーマ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Office ​​テーマ">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 typeface="Arial" pitchFamily="34" charset="0"/>
          <a:buNone/>
          <a:tabLst/>
          <a:defRPr kumimoji="1" lang="ja-JP" altLang="en-US" sz="2400" b="0" i="0" u="sng" strike="noStrike" cap="none" normalizeH="0" baseline="0" smtClean="0">
            <a:ln>
              <a:noFill/>
            </a:ln>
            <a:solidFill>
              <a:schemeClr val="tx1"/>
            </a:solidFill>
            <a:effectLst/>
            <a:latin typeface="Verdana" pitchFamily="34" charset="0"/>
            <a:ea typeface="ＭＳ Ｐゴシック"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 typeface="Arial" pitchFamily="34" charset="0"/>
          <a:buNone/>
          <a:tabLst/>
          <a:defRPr kumimoji="1" lang="ja-JP" altLang="en-US" sz="2400" b="0" i="0" u="sng" strike="noStrike" cap="none" normalizeH="0" baseline="0" smtClean="0">
            <a:ln>
              <a:noFill/>
            </a:ln>
            <a:solidFill>
              <a:schemeClr val="tx1"/>
            </a:solidFill>
            <a:effectLst/>
            <a:latin typeface="Verdana" pitchFamily="34" charset="0"/>
            <a:ea typeface="ＭＳ Ｐゴシック" pitchFamily="50" charset="-128"/>
          </a:defRPr>
        </a:defPPr>
      </a:lstStyle>
    </a:lnDef>
  </a:objectDefaults>
  <a:extraClrSchemeLst>
    <a:extraClrScheme>
      <a:clrScheme name="4_Office ​​テーマ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2529</TotalTime>
  <Words>2648</Words>
  <Application>Microsoft Office PowerPoint</Application>
  <PresentationFormat>画面に合わせる (4:3)</PresentationFormat>
  <Paragraphs>276</Paragraphs>
  <Slides>17</Slides>
  <Notes>17</Notes>
  <HiddenSlides>0</HiddenSlides>
  <MMClips>0</MMClips>
  <ScaleCrop>false</ScaleCrop>
  <HeadingPairs>
    <vt:vector size="6" baseType="variant">
      <vt:variant>
        <vt:lpstr>使用されているフォント</vt:lpstr>
      </vt:variant>
      <vt:variant>
        <vt:i4>9</vt:i4>
      </vt:variant>
      <vt:variant>
        <vt:lpstr>テーマ</vt:lpstr>
      </vt:variant>
      <vt:variant>
        <vt:i4>3</vt:i4>
      </vt:variant>
      <vt:variant>
        <vt:lpstr>スライド タイトル</vt:lpstr>
      </vt:variant>
      <vt:variant>
        <vt:i4>17</vt:i4>
      </vt:variant>
    </vt:vector>
  </HeadingPairs>
  <TitlesOfParts>
    <vt:vector size="29" baseType="lpstr">
      <vt:lpstr>HG明朝E</vt:lpstr>
      <vt:lpstr>ＭＳ Ｐゴシック</vt:lpstr>
      <vt:lpstr>Arial</vt:lpstr>
      <vt:lpstr>Calibri</vt:lpstr>
      <vt:lpstr>Cambria</vt:lpstr>
      <vt:lpstr>Candara</vt:lpstr>
      <vt:lpstr>Century</vt:lpstr>
      <vt:lpstr>Verdana</vt:lpstr>
      <vt:lpstr>Wingdings</vt:lpstr>
      <vt:lpstr>Office ​​テーマ</vt:lpstr>
      <vt:lpstr>4_Office ​​テーマ</vt:lpstr>
      <vt:lpstr>5_Office ​​テーマ</vt:lpstr>
      <vt:lpstr>Sophia University</vt:lpstr>
      <vt:lpstr>Sophia Overview 1/2</vt:lpstr>
      <vt:lpstr>Sophia Overview 2/2</vt:lpstr>
      <vt:lpstr>Our Location</vt:lpstr>
      <vt:lpstr>Our Campus</vt:lpstr>
      <vt:lpstr>Facts and Figures as of 2022</vt:lpstr>
      <vt:lpstr>International Students/Faculty (2019) </vt:lpstr>
      <vt:lpstr>Academic Programs - Undergraduate </vt:lpstr>
      <vt:lpstr>New English-taught Undergraduate Program                                               (from Autumn 2020)</vt:lpstr>
      <vt:lpstr>Academic Programs - Graduate </vt:lpstr>
      <vt:lpstr>Sophia Research Organization</vt:lpstr>
      <vt:lpstr>Sophia Research Organization</vt:lpstr>
      <vt:lpstr>Worldwide Partner Institutions</vt:lpstr>
      <vt:lpstr>Campus Life</vt:lpstr>
      <vt:lpstr>Club Activities</vt:lpstr>
      <vt:lpstr>Seasonal Events</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Windows ユーザー</dc:creator>
  <cp:lastModifiedBy>吉野 朋恵 Tomoe Yoshino</cp:lastModifiedBy>
  <cp:revision>250</cp:revision>
  <cp:lastPrinted>2022-07-04T05:29:07Z</cp:lastPrinted>
  <dcterms:created xsi:type="dcterms:W3CDTF">2013-02-12T11:55:39Z</dcterms:created>
  <dcterms:modified xsi:type="dcterms:W3CDTF">2023-07-03T09:46:03Z</dcterms:modified>
</cp:coreProperties>
</file>